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embedTrueTypeFonts="1" autoCompressPictures="0">
  <p:sldMasterIdLst>
    <p:sldMasterId id="2147483648" r:id="rId4"/>
  </p:sldMasterIdLst>
  <p:notesMasterIdLst>
    <p:notesMasterId r:id="rId17"/>
  </p:notesMasterIdLst>
  <p:handoutMasterIdLst>
    <p:handoutMasterId r:id="rId18"/>
  </p:handoutMasterIdLst>
  <p:sldIdLst>
    <p:sldId id="258" r:id="rId5"/>
    <p:sldId id="265" r:id="rId6"/>
    <p:sldId id="268" r:id="rId7"/>
    <p:sldId id="272" r:id="rId8"/>
    <p:sldId id="277" r:id="rId9"/>
    <p:sldId id="282" r:id="rId10"/>
    <p:sldId id="287" r:id="rId11"/>
    <p:sldId id="301" r:id="rId12"/>
    <p:sldId id="302" r:id="rId13"/>
    <p:sldId id="300" r:id="rId14"/>
    <p:sldId id="292" r:id="rId15"/>
    <p:sldId id="299" r:id="rId16"/>
  </p:sldIdLst>
  <p:sldSz cx="12192000" cy="6858000"/>
  <p:notesSz cx="6858000" cy="9144000"/>
  <p:embeddedFontLst>
    <p:embeddedFont>
      <p:font typeface="Avenir Next LT Pro" panose="020B0504020202020204" pitchFamily="34" charset="0"/>
      <p:regular r:id="rId19"/>
      <p:bold r:id="rId20"/>
      <p:italic r:id="rId21"/>
      <p:boldItalic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Gill Sans MT" panose="020B0502020104020203" pitchFamily="34" charset="0"/>
      <p:regular r:id="rId27"/>
      <p:bold r:id="rId28"/>
      <p:italic r:id="rId29"/>
      <p:boldItalic r:id="rId30"/>
    </p:embeddedFont>
    <p:embeddedFont>
      <p:font typeface="Speak Pro" panose="020B0504020101020102" pitchFamily="34" charset="0"/>
      <p:regular r:id="rId31"/>
      <p:bold r:id="rId32"/>
      <p:italic r:id="rId33"/>
      <p:boldItalic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249" autoAdjust="0"/>
  </p:normalViewPr>
  <p:slideViewPr>
    <p:cSldViewPr snapToGrid="0">
      <p:cViewPr varScale="1">
        <p:scale>
          <a:sx n="87" d="100"/>
          <a:sy n="87" d="100"/>
        </p:scale>
        <p:origin x="90" y="696"/>
      </p:cViewPr>
      <p:guideLst/>
    </p:cSldViewPr>
  </p:slideViewPr>
  <p:outlineViewPr>
    <p:cViewPr>
      <p:scale>
        <a:sx n="33" d="100"/>
        <a:sy n="33" d="100"/>
      </p:scale>
      <p:origin x="0" y="-3354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0" d="100"/>
          <a:sy n="60" d="100"/>
        </p:scale>
        <p:origin x="3187" y="43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handoutMaster" Target="handoutMasters/handoutMaster1.xml"/><Relationship Id="rId26" Type="http://schemas.openxmlformats.org/officeDocument/2006/relationships/font" Target="fonts/font8.fntdata"/><Relationship Id="rId21" Type="http://schemas.openxmlformats.org/officeDocument/2006/relationships/font" Target="fonts/font3.fntdata"/><Relationship Id="rId34" Type="http://schemas.openxmlformats.org/officeDocument/2006/relationships/font" Target="fonts/font16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4FA9168-1AA0-4330-93C8-8A2BC786DAA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5761D6-F269-4E92-99D5-40AC843D869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8C0DD2-AAFF-40FB-B1D5-B76D6B9F63F5}" type="datetimeFigureOut">
              <a:rPr lang="en-US" smtClean="0"/>
              <a:t>7/25/2024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2D8426-202C-4385-BEF1-8D0C15BC743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F91F5F-CE2D-4C59-9BE8-D5C9660BC83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82E420-31C0-4FAB-9C47-370244A3A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3939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EAA7A3-4278-43C6-8774-F62FA0274339}" type="datetimeFigureOut">
              <a:rPr lang="en-US" smtClean="0"/>
              <a:t>7/25/2024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BDF500-FE05-4D50-AB42-37EDEB80A66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49205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25A1ED5E-125E-4828-9BC6-A73A2C8B88E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4FC0E2-CB24-439B-B95B-B8EF13A99E3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812758" y="318288"/>
            <a:ext cx="8807116" cy="2387600"/>
          </a:xfrm>
        </p:spPr>
        <p:txBody>
          <a:bodyPr anchor="b">
            <a:normAutofit/>
          </a:bodyPr>
          <a:lstStyle>
            <a:lvl1pPr algn="l">
              <a:defRPr sz="55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30698B-AFFB-41C1-AFEB-59EFD036622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812758" y="3052756"/>
            <a:ext cx="9144000" cy="1397991"/>
          </a:xfrm>
        </p:spPr>
        <p:txBody>
          <a:bodyPr>
            <a:normAutofit/>
          </a:bodyPr>
          <a:lstStyle>
            <a:lvl1pPr marL="0" indent="0" algn="l">
              <a:buNone/>
              <a:defRPr sz="3000" b="1" i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Lorem Ipsum</a:t>
            </a:r>
            <a:br>
              <a:rPr lang="en-US" dirty="0"/>
            </a:br>
            <a:r>
              <a:rPr lang="en-US" dirty="0"/>
              <a:t>Dolor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887B92-5889-454A-83C8-E0DE513D8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BFB3C-F5CB-4FF4-9626-146326B1E467}" type="datetime1">
              <a:rPr lang="en-US" smtClean="0"/>
              <a:t>7/25/2024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53F66A-C669-4D83-A278-F325DE22E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0F6560-92FA-4E92-B73B-21E2BA87F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0AFD9A3-66C4-4954-8678-720CFA24D244}"/>
              </a:ext>
            </a:extLst>
          </p:cNvPr>
          <p:cNvSpPr/>
          <p:nvPr userDrawn="1"/>
        </p:nvSpPr>
        <p:spPr>
          <a:xfrm>
            <a:off x="1379621" y="0"/>
            <a:ext cx="144000" cy="248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8240730-69E4-4798-8578-D648F7A2C4C9}"/>
              </a:ext>
            </a:extLst>
          </p:cNvPr>
          <p:cNvCxnSpPr/>
          <p:nvPr userDrawn="1"/>
        </p:nvCxnSpPr>
        <p:spPr>
          <a:xfrm>
            <a:off x="1957137" y="2897709"/>
            <a:ext cx="930442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84AF3E3-F20C-4D84-A158-6DFC09B69A91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0391274" y="6172200"/>
            <a:ext cx="1371600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C32342D9-9DBE-4809-840C-62844DDC034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416048" y="5396630"/>
            <a:ext cx="1460500" cy="481013"/>
          </a:xfrm>
        </p:spPr>
        <p:txBody>
          <a:bodyPr/>
          <a:lstStyle>
            <a:lvl1pPr marL="0" indent="0" algn="r">
              <a:buNone/>
              <a:defRPr lang="en-US" sz="3000" b="1" i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3267817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DCC8FE21-4B79-46A0-A2D5-AA64AFC61971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248368-1908-4FA2-8871-C97A5210E9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7519" y="1700327"/>
            <a:ext cx="4143555" cy="1536580"/>
          </a:xfrm>
        </p:spPr>
        <p:txBody>
          <a:bodyPr/>
          <a:lstStyle>
            <a:lvl1pPr>
              <a:defRPr>
                <a:gradFill flip="none" rotWithShape="1">
                  <a:gsLst>
                    <a:gs pos="0">
                      <a:schemeClr val="bg2"/>
                    </a:gs>
                    <a:gs pos="100000">
                      <a:schemeClr val="accent1"/>
                    </a:gs>
                  </a:gsLst>
                  <a:lin ang="0" scaled="1"/>
                  <a:tileRect/>
                </a:gradFill>
              </a:defRPr>
            </a:lvl1pPr>
          </a:lstStyle>
          <a:p>
            <a:r>
              <a:rPr lang="en-US" dirty="0"/>
              <a:t>CONTENT</a:t>
            </a:r>
            <a:br>
              <a:rPr lang="en-US" dirty="0"/>
            </a:br>
            <a:r>
              <a:rPr lang="en-US" dirty="0"/>
              <a:t>SLIDE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18B931-E896-4471-A71A-819D3B6829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14145" y="2138878"/>
            <a:ext cx="4361941" cy="31229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600" i="0">
                <a:solidFill>
                  <a:schemeClr val="bg1"/>
                </a:solidFill>
              </a:defRPr>
            </a:lvl1pPr>
            <a:lvl2pPr marL="457200" indent="0">
              <a:buNone/>
              <a:defRPr sz="1800" i="1">
                <a:solidFill>
                  <a:schemeClr val="bg1"/>
                </a:solidFill>
              </a:defRPr>
            </a:lvl2pPr>
            <a:lvl3pPr marL="914400" indent="0">
              <a:buNone/>
              <a:defRPr sz="1600" i="1">
                <a:solidFill>
                  <a:schemeClr val="bg1"/>
                </a:solidFill>
              </a:defRPr>
            </a:lvl3pPr>
            <a:lvl4pPr marL="1371600" indent="0">
              <a:buNone/>
              <a:defRPr sz="1400" i="1">
                <a:solidFill>
                  <a:schemeClr val="bg1"/>
                </a:solidFill>
              </a:defRPr>
            </a:lvl4pPr>
            <a:lvl5pPr marL="1828800" indent="0">
              <a:buNone/>
              <a:defRPr sz="1400" i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69E74E-E12F-474D-8520-0AAEE9305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865D4-BE98-46E3-A6B7-4F34A5E5D254}" type="datetime1">
              <a:rPr lang="en-US" smtClean="0"/>
              <a:t>7/25/2024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568C84-3A49-4E3F-B2E7-4CE5D636B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980AB7-46B3-4911-A879-10A547487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D751D1-0AE0-4B49-A19D-74CA71D2C096}"/>
              </a:ext>
            </a:extLst>
          </p:cNvPr>
          <p:cNvSpPr/>
          <p:nvPr userDrawn="1"/>
        </p:nvSpPr>
        <p:spPr>
          <a:xfrm>
            <a:off x="1285167" y="1941196"/>
            <a:ext cx="72000" cy="936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4D4EAA8-8E55-45C3-BD00-531D549BB77D}"/>
              </a:ext>
            </a:extLst>
          </p:cNvPr>
          <p:cNvCxnSpPr/>
          <p:nvPr userDrawn="1"/>
        </p:nvCxnSpPr>
        <p:spPr>
          <a:xfrm>
            <a:off x="1666741" y="3139153"/>
            <a:ext cx="630936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ubtitle 2">
            <a:extLst>
              <a:ext uri="{FF2B5EF4-FFF2-40B4-BE49-F238E27FC236}">
                <a16:creationId xmlns:a16="http://schemas.microsoft.com/office/drawing/2014/main" id="{126D1C29-9D03-4CB6-B17E-D7DC93295F21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1527519" y="3279799"/>
            <a:ext cx="4143555" cy="692595"/>
          </a:xfrm>
        </p:spPr>
        <p:txBody>
          <a:bodyPr>
            <a:normAutofit/>
          </a:bodyPr>
          <a:lstStyle>
            <a:lvl1pPr marL="0" indent="0" algn="l">
              <a:buNone/>
              <a:defRPr sz="2500" b="1" i="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Slide Subtitle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83713E2-6BCF-4CEB-A9B2-A0F540060B9B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57CF87C-3640-450C-B0F1-EAD21666117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B2A467A-5EC5-4E43-861E-F15D1E487F6D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FCDC761-E078-4116-B4FD-B0C88CDEB3DB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30568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C2864D1B-05AA-49BC-BA1A-52FAC02DA9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F4F6DA-C141-44B8-A3D2-B717A87A83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8800" y="2316701"/>
            <a:ext cx="10515600" cy="1500187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SECTION</a:t>
            </a:r>
            <a:br>
              <a:rPr lang="en-US" dirty="0"/>
            </a:br>
            <a:r>
              <a:rPr lang="en-US" dirty="0"/>
              <a:t>DIVIDER SLIDE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2DD7E2-5C7F-4027-B814-C7CC0E8D95A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928800" y="4083026"/>
            <a:ext cx="10515600" cy="770328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Section Subtitle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702D73-8A0A-45AB-A4F6-F8D00BF258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060C0-AC53-4D64-ABD7-4A55C0A77859}" type="datetime1">
              <a:rPr lang="en-US" smtClean="0"/>
              <a:t>7/25/2024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ABD5BA-639F-449E-A055-BE79772AE9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B626F1-D33A-4FC7-A75F-B53331D9D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900A71E-3FCF-4E9F-9CE1-574118517636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FACAE552-11D7-45BF-8B66-071AE054F7B4}"/>
              </a:ext>
            </a:extLst>
          </p:cNvPr>
          <p:cNvSpPr/>
          <p:nvPr userDrawn="1"/>
        </p:nvSpPr>
        <p:spPr>
          <a:xfrm>
            <a:off x="687289" y="0"/>
            <a:ext cx="72000" cy="367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14F7723-8043-4A0B-B2AB-BCF5A44ED246}"/>
              </a:ext>
            </a:extLst>
          </p:cNvPr>
          <p:cNvCxnSpPr/>
          <p:nvPr userDrawn="1"/>
        </p:nvCxnSpPr>
        <p:spPr>
          <a:xfrm>
            <a:off x="1068863" y="3940727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E0C289-2BC1-4B83-96F5-C1B9E010D027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5F65E082-5015-4DA2-9655-AE200511FD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CB5B0FB-5693-42A3-BD99-CA01387F8DFE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36540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C2864D1B-05AA-49BC-BA1A-52FAC02DA9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F4F6DA-C141-44B8-A3D2-B717A87A83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8800" y="2781919"/>
            <a:ext cx="10515600" cy="1500187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SECTION</a:t>
            </a:r>
            <a:br>
              <a:rPr lang="en-US" dirty="0"/>
            </a:br>
            <a:r>
              <a:rPr lang="en-US" dirty="0"/>
              <a:t>DIVIDER SLIDE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2DD7E2-5C7F-4027-B814-C7CC0E8D95A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928800" y="4548244"/>
            <a:ext cx="10515600" cy="770328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Section Subtitle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702D73-8A0A-45AB-A4F6-F8D00BF258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BC66F-F4C2-4254-902A-540C5FFDD766}" type="datetime1">
              <a:rPr lang="en-US" smtClean="0"/>
              <a:t>7/25/2024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ABD5BA-639F-449E-A055-BE79772AE9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28800" y="6159402"/>
            <a:ext cx="2919886" cy="365125"/>
          </a:xfrm>
        </p:spPr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B626F1-D33A-4FC7-A75F-B53331D9D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ACAE552-11D7-45BF-8B66-071AE054F7B4}"/>
              </a:ext>
            </a:extLst>
          </p:cNvPr>
          <p:cNvSpPr/>
          <p:nvPr userDrawn="1"/>
        </p:nvSpPr>
        <p:spPr>
          <a:xfrm>
            <a:off x="687289" y="3186000"/>
            <a:ext cx="72000" cy="367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14F7723-8043-4A0B-B2AB-BCF5A44ED246}"/>
              </a:ext>
            </a:extLst>
          </p:cNvPr>
          <p:cNvCxnSpPr/>
          <p:nvPr userDrawn="1"/>
        </p:nvCxnSpPr>
        <p:spPr>
          <a:xfrm>
            <a:off x="1068863" y="4405945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E0C289-2BC1-4B83-96F5-C1B9E010D027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5F65E082-5015-4DA2-9655-AE200511FD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CB5B0FB-5693-42A3-BD99-CA01387F8DFE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19562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F4F6DA-C141-44B8-A3D2-B717A87A83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98820" y="4537309"/>
            <a:ext cx="9384760" cy="915873"/>
          </a:xfrm>
        </p:spPr>
        <p:txBody>
          <a:bodyPr anchor="b">
            <a:normAutofit/>
          </a:bodyPr>
          <a:lstStyle>
            <a:lvl1pPr>
              <a:defRPr sz="4000">
                <a:gradFill>
                  <a:gsLst>
                    <a:gs pos="0">
                      <a:schemeClr val="bg2"/>
                    </a:gs>
                    <a:gs pos="100000">
                      <a:schemeClr val="accent1"/>
                    </a:gs>
                  </a:gsLst>
                  <a:lin ang="0" scaled="1"/>
                </a:gradFill>
              </a:defRPr>
            </a:lvl1pPr>
          </a:lstStyle>
          <a:p>
            <a:r>
              <a:rPr lang="en-US" dirty="0"/>
              <a:t>SECTION DIVIDER SLIDE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ABAA4CC-3D2B-49F9-B077-001CA4738B89}"/>
              </a:ext>
            </a:extLst>
          </p:cNvPr>
          <p:cNvSpPr/>
          <p:nvPr userDrawn="1"/>
        </p:nvSpPr>
        <p:spPr>
          <a:xfrm>
            <a:off x="0" y="0"/>
            <a:ext cx="12192000" cy="4446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702D73-8A0A-45AB-A4F6-F8D00BF258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453F6-9CD2-44E4-BBC5-2899F0ED8F61}" type="datetime1">
              <a:rPr lang="en-US" smtClean="0"/>
              <a:t>7/25/2024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ABD5BA-639F-449E-A055-BE79772AE9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98819" y="6159402"/>
            <a:ext cx="2616158" cy="384202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B626F1-D33A-4FC7-A75F-B53331D9D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95CBEC59-7FF9-4688-98DF-89832A0C902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E0C289-2BC1-4B83-96F5-C1B9E010D027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5F65E082-5015-4DA2-9655-AE200511FD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CB5B0FB-5693-42A3-BD99-CA01387F8DFE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E2523DB2-F162-4E92-B6E1-B5E87D5D8ACF}"/>
              </a:ext>
            </a:extLst>
          </p:cNvPr>
          <p:cNvSpPr/>
          <p:nvPr userDrawn="1"/>
        </p:nvSpPr>
        <p:spPr>
          <a:xfrm>
            <a:off x="1283369" y="4914000"/>
            <a:ext cx="72000" cy="1944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316CC9B7-E806-4C95-96A5-EEEEBB4E99A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698820" y="5702936"/>
            <a:ext cx="9384760" cy="526936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500" b="1" i="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Section Subtitle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95F7760-B839-4F89-B618-3371C8B08414}"/>
              </a:ext>
            </a:extLst>
          </p:cNvPr>
          <p:cNvCxnSpPr/>
          <p:nvPr userDrawn="1"/>
        </p:nvCxnSpPr>
        <p:spPr>
          <a:xfrm>
            <a:off x="1838883" y="5560637"/>
            <a:ext cx="630936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02071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B37245BE-F984-498B-9CBB-C4DDD775060D}"/>
              </a:ext>
            </a:extLst>
          </p:cNvPr>
          <p:cNvSpPr/>
          <p:nvPr userDrawn="1"/>
        </p:nvSpPr>
        <p:spPr>
          <a:xfrm>
            <a:off x="120000" y="117000"/>
            <a:ext cx="11952000" cy="6624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 w="273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F4F6DA-C141-44B8-A3D2-B717A87A83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7520" y="2316701"/>
            <a:ext cx="9556063" cy="1500187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SECTION</a:t>
            </a:r>
            <a:br>
              <a:rPr lang="en-US" dirty="0"/>
            </a:br>
            <a:r>
              <a:rPr lang="en-US" dirty="0"/>
              <a:t>DIVIDER SLIDE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2DD7E2-5C7F-4027-B814-C7CC0E8D95A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527520" y="4083026"/>
            <a:ext cx="9556064" cy="770328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Section Subtitle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702D73-8A0A-45AB-A4F6-F8D00BF258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19AD0-5F22-4AC8-A079-4E7FF62CE0BA}" type="datetime1">
              <a:rPr lang="en-US" smtClean="0"/>
              <a:t>7/25/2024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ABD5BA-639F-449E-A055-BE79772AE9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B626F1-D33A-4FC7-A75F-B53331D9D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ACAE552-11D7-45BF-8B66-071AE054F7B4}"/>
              </a:ext>
            </a:extLst>
          </p:cNvPr>
          <p:cNvSpPr/>
          <p:nvPr userDrawn="1"/>
        </p:nvSpPr>
        <p:spPr>
          <a:xfrm>
            <a:off x="1285167" y="255684"/>
            <a:ext cx="72000" cy="34119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14F7723-8043-4A0B-B2AB-BCF5A44ED246}"/>
              </a:ext>
            </a:extLst>
          </p:cNvPr>
          <p:cNvCxnSpPr/>
          <p:nvPr userDrawn="1"/>
        </p:nvCxnSpPr>
        <p:spPr>
          <a:xfrm>
            <a:off x="1666742" y="3940727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E0C289-2BC1-4B83-96F5-C1B9E010D027}"/>
              </a:ext>
            </a:extLst>
          </p:cNvPr>
          <p:cNvCxnSpPr>
            <a:cxnSpLocks/>
          </p:cNvCxnSpPr>
          <p:nvPr userDrawn="1"/>
        </p:nvCxnSpPr>
        <p:spPr>
          <a:xfrm>
            <a:off x="10939723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5F65E082-5015-4DA2-9655-AE200511FD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832539" y="837333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A8760C4-08C1-4929-A6AE-568F67883880}"/>
              </a:ext>
            </a:extLst>
          </p:cNvPr>
          <p:cNvCxnSpPr>
            <a:cxnSpLocks/>
          </p:cNvCxnSpPr>
          <p:nvPr userDrawn="1"/>
        </p:nvCxnSpPr>
        <p:spPr>
          <a:xfrm flipV="1">
            <a:off x="11663289" y="6300217"/>
            <a:ext cx="0" cy="310226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69AE345-7CB6-4F86-99E6-C8B881714A2B}"/>
              </a:ext>
            </a:extLst>
          </p:cNvPr>
          <p:cNvCxnSpPr>
            <a:cxnSpLocks/>
          </p:cNvCxnSpPr>
          <p:nvPr userDrawn="1"/>
        </p:nvCxnSpPr>
        <p:spPr>
          <a:xfrm>
            <a:off x="256374" y="6168360"/>
            <a:ext cx="1508418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77401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DCC8FE21-4B79-46A0-A2D5-AA64AFC6197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248368-1908-4FA2-8871-C97A5210E9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7519" y="1443655"/>
            <a:ext cx="4143555" cy="153658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SECTION</a:t>
            </a:r>
            <a:br>
              <a:rPr lang="en-US" dirty="0"/>
            </a:br>
            <a:r>
              <a:rPr lang="en-US" dirty="0"/>
              <a:t>DIVIDER SLIDE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69E74E-E12F-474D-8520-0AAEE9305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FFA05-2726-422B-A595-CD6EE4C03A22}" type="datetime1">
              <a:rPr lang="en-US" smtClean="0"/>
              <a:t>7/25/2024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568C84-3A49-4E3F-B2E7-4CE5D636B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980AB7-46B3-4911-A879-10A547487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D751D1-0AE0-4B49-A19D-74CA71D2C096}"/>
              </a:ext>
            </a:extLst>
          </p:cNvPr>
          <p:cNvSpPr/>
          <p:nvPr userDrawn="1"/>
        </p:nvSpPr>
        <p:spPr>
          <a:xfrm>
            <a:off x="1285167" y="1684524"/>
            <a:ext cx="72000" cy="93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4D4EAA8-8E55-45C3-BD00-531D549BB77D}"/>
              </a:ext>
            </a:extLst>
          </p:cNvPr>
          <p:cNvCxnSpPr/>
          <p:nvPr userDrawn="1"/>
        </p:nvCxnSpPr>
        <p:spPr>
          <a:xfrm>
            <a:off x="1666741" y="2882481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ubtitle 2">
            <a:extLst>
              <a:ext uri="{FF2B5EF4-FFF2-40B4-BE49-F238E27FC236}">
                <a16:creationId xmlns:a16="http://schemas.microsoft.com/office/drawing/2014/main" id="{126D1C29-9D03-4CB6-B17E-D7DC93295F21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1527519" y="3023127"/>
            <a:ext cx="4143555" cy="692595"/>
          </a:xfrm>
        </p:spPr>
        <p:txBody>
          <a:bodyPr>
            <a:normAutofit/>
          </a:bodyPr>
          <a:lstStyle>
            <a:lvl1pPr marL="0" indent="0" algn="l">
              <a:buNone/>
              <a:defRPr sz="2500" b="1" i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Slide Subtitle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83713E2-6BCF-4CEB-A9B2-A0F540060B9B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57CF87C-3640-450C-B0F1-EAD21666117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B2A467A-5EC5-4E43-861E-F15D1E487F6D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FCDC761-E078-4116-B4FD-B0C88CDEB3DB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59905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DCC8FE21-4B79-46A0-A2D5-AA64AFC61971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248368-1908-4FA2-8871-C97A5210E9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7519" y="1700327"/>
            <a:ext cx="4143555" cy="1536580"/>
          </a:xfrm>
        </p:spPr>
        <p:txBody>
          <a:bodyPr/>
          <a:lstStyle>
            <a:lvl1pPr>
              <a:defRPr>
                <a:gradFill flip="none" rotWithShape="1">
                  <a:gsLst>
                    <a:gs pos="0">
                      <a:schemeClr val="bg2"/>
                    </a:gs>
                    <a:gs pos="100000">
                      <a:schemeClr val="accent1"/>
                    </a:gs>
                  </a:gsLst>
                  <a:lin ang="0" scaled="1"/>
                  <a:tileRect/>
                </a:gradFill>
              </a:defRPr>
            </a:lvl1pPr>
          </a:lstStyle>
          <a:p>
            <a:r>
              <a:rPr lang="en-US" dirty="0"/>
              <a:t>SECTION</a:t>
            </a:r>
            <a:br>
              <a:rPr lang="en-US" dirty="0"/>
            </a:br>
            <a:r>
              <a:rPr lang="en-US" dirty="0"/>
              <a:t>DIVIDER SLIDE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69E74E-E12F-474D-8520-0AAEE9305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DC830-91D4-4D76-B486-41F29E6EE30C}" type="datetime1">
              <a:rPr lang="en-US" smtClean="0"/>
              <a:t>7/25/2024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568C84-3A49-4E3F-B2E7-4CE5D636B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980AB7-46B3-4911-A879-10A547487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D751D1-0AE0-4B49-A19D-74CA71D2C096}"/>
              </a:ext>
            </a:extLst>
          </p:cNvPr>
          <p:cNvSpPr/>
          <p:nvPr userDrawn="1"/>
        </p:nvSpPr>
        <p:spPr>
          <a:xfrm>
            <a:off x="1285167" y="1941196"/>
            <a:ext cx="72000" cy="936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4D4EAA8-8E55-45C3-BD00-531D549BB77D}"/>
              </a:ext>
            </a:extLst>
          </p:cNvPr>
          <p:cNvCxnSpPr/>
          <p:nvPr userDrawn="1"/>
        </p:nvCxnSpPr>
        <p:spPr>
          <a:xfrm>
            <a:off x="1666741" y="3139153"/>
            <a:ext cx="630936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ubtitle 2">
            <a:extLst>
              <a:ext uri="{FF2B5EF4-FFF2-40B4-BE49-F238E27FC236}">
                <a16:creationId xmlns:a16="http://schemas.microsoft.com/office/drawing/2014/main" id="{126D1C29-9D03-4CB6-B17E-D7DC93295F21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1527519" y="3279799"/>
            <a:ext cx="4143555" cy="692595"/>
          </a:xfrm>
        </p:spPr>
        <p:txBody>
          <a:bodyPr>
            <a:normAutofit/>
          </a:bodyPr>
          <a:lstStyle>
            <a:lvl1pPr marL="0" indent="0" algn="l">
              <a:buNone/>
              <a:defRPr sz="2500" b="1" i="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Slide Subtitle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83713E2-6BCF-4CEB-A9B2-A0F540060B9B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57CF87C-3640-450C-B0F1-EAD21666117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B2A467A-5EC5-4E43-861E-F15D1E487F6D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FCDC761-E078-4116-B4FD-B0C88CDEB3DB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59291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77A75830-97F6-4D74-A47F-8CD50EFD373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195AFA-7DE7-4BBC-AE6C-B5FAE8A371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8800" y="72419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TWO CONTENT</a:t>
            </a:r>
            <a:br>
              <a:rPr lang="en-US" dirty="0"/>
            </a:br>
            <a:r>
              <a:rPr lang="en-US" dirty="0"/>
              <a:t>SLIDE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8AFDAC-3A23-4F5B-B2BE-CDF8D1AFCF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8800" y="2272009"/>
            <a:ext cx="5157787" cy="823912"/>
          </a:xfrm>
        </p:spPr>
        <p:txBody>
          <a:bodyPr anchor="b"/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BD9244-253B-4F61-9F15-81C783E03B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8800" y="3386142"/>
            <a:ext cx="5157787" cy="2773258"/>
          </a:xfrm>
        </p:spPr>
        <p:txBody>
          <a:bodyPr>
            <a:normAutofit/>
          </a:bodyPr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BA65450-4B24-4A6B-9987-1F3CF67B41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84744" y="2272009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53D5824-9ACF-4E5F-AC80-9ACD7B67F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55260-6F71-4500-AA56-E197C8A5E92E}" type="datetime1">
              <a:rPr lang="en-US" smtClean="0"/>
              <a:t>7/25/2024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2F28EAD-9FFC-4EDD-96C6-CDAF179BAF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6D156D5-5DCA-446B-8C31-2251F7ECE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54CE474-0060-44FE-B47E-DA6AF06C369C}"/>
              </a:ext>
            </a:extLst>
          </p:cNvPr>
          <p:cNvSpPr/>
          <p:nvPr userDrawn="1"/>
        </p:nvSpPr>
        <p:spPr>
          <a:xfrm>
            <a:off x="687289" y="0"/>
            <a:ext cx="72000" cy="1828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50FF488-85D0-4162-BF82-7F9DAA427094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726B73F3-1DAC-413E-B204-D9A6E14725E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78574EA-1B80-4D53-A1C5-929097CBD6A1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2DDB37A-C70A-4701-A519-6A882408133A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DEED813-3D7D-4166-A729-7E883823CD5E}"/>
              </a:ext>
            </a:extLst>
          </p:cNvPr>
          <p:cNvCxnSpPr/>
          <p:nvPr userDrawn="1"/>
        </p:nvCxnSpPr>
        <p:spPr>
          <a:xfrm>
            <a:off x="1068863" y="3226963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1CC230C-5438-4284-8FAA-05E533A44A5C}"/>
              </a:ext>
            </a:extLst>
          </p:cNvPr>
          <p:cNvCxnSpPr/>
          <p:nvPr userDrawn="1"/>
        </p:nvCxnSpPr>
        <p:spPr>
          <a:xfrm>
            <a:off x="6412241" y="3226963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ED988384-E3A4-482D-94EF-A8F8894AA508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6310145" y="3386142"/>
            <a:ext cx="5157787" cy="2773258"/>
          </a:xfrm>
        </p:spPr>
        <p:txBody>
          <a:bodyPr>
            <a:normAutofit/>
          </a:bodyPr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105900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0A30FC14-A5B3-4B00-8DE8-B6E28CF32743}"/>
              </a:ext>
            </a:extLst>
          </p:cNvPr>
          <p:cNvSpPr/>
          <p:nvPr userDrawn="1"/>
        </p:nvSpPr>
        <p:spPr>
          <a:xfrm>
            <a:off x="0" y="5532437"/>
            <a:ext cx="12192000" cy="1325563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195AFA-7DE7-4BBC-AE6C-B5FAE8A371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8800" y="724195"/>
            <a:ext cx="10515600" cy="1325563"/>
          </a:xfrm>
        </p:spPr>
        <p:txBody>
          <a:bodyPr/>
          <a:lstStyle>
            <a:lvl1pPr>
              <a:defRPr>
                <a:gradFill>
                  <a:gsLst>
                    <a:gs pos="0">
                      <a:schemeClr val="bg2"/>
                    </a:gs>
                    <a:gs pos="100000">
                      <a:schemeClr val="accent1"/>
                    </a:gs>
                  </a:gsLst>
                  <a:lin ang="0" scaled="1"/>
                </a:gradFill>
              </a:defRPr>
            </a:lvl1pPr>
          </a:lstStyle>
          <a:p>
            <a:r>
              <a:rPr lang="en-US" dirty="0"/>
              <a:t>TWO CONTENT</a:t>
            </a:r>
            <a:br>
              <a:rPr lang="en-US" dirty="0"/>
            </a:br>
            <a:r>
              <a:rPr lang="en-US" dirty="0"/>
              <a:t>SLIDE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8AFDAC-3A23-4F5B-B2BE-CDF8D1AFCF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8800" y="2272009"/>
            <a:ext cx="5157787" cy="823912"/>
          </a:xfrm>
        </p:spPr>
        <p:txBody>
          <a:bodyPr anchor="b"/>
          <a:lstStyle>
            <a:lvl1pPr marL="0" indent="0">
              <a:buNone/>
              <a:defRPr lang="en-US" sz="2500" b="1" i="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BD9244-253B-4F61-9F15-81C783E03B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8800" y="3386142"/>
            <a:ext cx="5157787" cy="2015247"/>
          </a:xfrm>
        </p:spPr>
        <p:txBody>
          <a:bodyPr>
            <a:normAutofit/>
          </a:bodyPr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lang="en-US" sz="1600" i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BA65450-4B24-4A6B-9987-1F3CF67B41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84744" y="2272009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D9DAC08-B52B-4DCC-9D22-E4E54E7116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84744" y="3386142"/>
            <a:ext cx="5183188" cy="2015247"/>
          </a:xfrm>
        </p:spPr>
        <p:txBody>
          <a:bodyPr>
            <a:normAutofit/>
          </a:bodyPr>
          <a:lstStyle>
            <a:lvl1pPr marL="180000" indent="-180000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lang="en-US" sz="1600" i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228600" lvl="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</a:pPr>
            <a:r>
              <a:rPr lang="en-US"/>
              <a:t>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53D5824-9ACF-4E5F-AC80-9ACD7B67F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01007-55FE-4B9E-99B0-5FCA5C63BEEE}" type="datetime1">
              <a:rPr lang="en-US" smtClean="0"/>
              <a:t>7/25/2024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2F28EAD-9FFC-4EDD-96C6-CDAF179BAF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6D156D5-5DCA-446B-8C31-2251F7ECE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54CE474-0060-44FE-B47E-DA6AF06C369C}"/>
              </a:ext>
            </a:extLst>
          </p:cNvPr>
          <p:cNvSpPr/>
          <p:nvPr userDrawn="1"/>
        </p:nvSpPr>
        <p:spPr>
          <a:xfrm>
            <a:off x="687289" y="0"/>
            <a:ext cx="72000" cy="1828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50FF488-85D0-4162-BF82-7F9DAA427094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726B73F3-1DAC-413E-B204-D9A6E14725E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78574EA-1B80-4D53-A1C5-929097CBD6A1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2DDB37A-C70A-4701-A519-6A882408133A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DEED813-3D7D-4166-A729-7E883823CD5E}"/>
              </a:ext>
            </a:extLst>
          </p:cNvPr>
          <p:cNvCxnSpPr/>
          <p:nvPr userDrawn="1"/>
        </p:nvCxnSpPr>
        <p:spPr>
          <a:xfrm>
            <a:off x="1068863" y="3226963"/>
            <a:ext cx="630936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1CC230C-5438-4284-8FAA-05E533A44A5C}"/>
              </a:ext>
            </a:extLst>
          </p:cNvPr>
          <p:cNvCxnSpPr/>
          <p:nvPr userDrawn="1"/>
        </p:nvCxnSpPr>
        <p:spPr>
          <a:xfrm>
            <a:off x="6412241" y="3226963"/>
            <a:ext cx="630936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02774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CBBFDD45-3FE7-46CA-9142-8DBABF181C24}"/>
              </a:ext>
            </a:extLst>
          </p:cNvPr>
          <p:cNvSpPr/>
          <p:nvPr userDrawn="1"/>
        </p:nvSpPr>
        <p:spPr>
          <a:xfrm>
            <a:off x="120000" y="117000"/>
            <a:ext cx="11952000" cy="6624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 w="273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195AFA-7DE7-4BBC-AE6C-B5FAE8A371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8800" y="72419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TWO CONTENT</a:t>
            </a:r>
            <a:br>
              <a:rPr lang="en-US" dirty="0"/>
            </a:br>
            <a:r>
              <a:rPr lang="en-US" dirty="0"/>
              <a:t>SLIDE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8AFDAC-3A23-4F5B-B2BE-CDF8D1AFCF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8800" y="2272009"/>
            <a:ext cx="5157787" cy="823912"/>
          </a:xfrm>
        </p:spPr>
        <p:txBody>
          <a:bodyPr anchor="b"/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BA65450-4B24-4A6B-9987-1F3CF67B41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84744" y="2272009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53D5824-9ACF-4E5F-AC80-9ACD7B67F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71A2B-ADE3-40A2-A02A-09FC8B80F731}" type="datetime1">
              <a:rPr lang="en-US" smtClean="0"/>
              <a:t>7/25/2024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2F28EAD-9FFC-4EDD-96C6-CDAF179BAF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6D156D5-5DCA-446B-8C31-2251F7ECE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54CE474-0060-44FE-B47E-DA6AF06C369C}"/>
              </a:ext>
            </a:extLst>
          </p:cNvPr>
          <p:cNvSpPr/>
          <p:nvPr userDrawn="1"/>
        </p:nvSpPr>
        <p:spPr>
          <a:xfrm>
            <a:off x="687288" y="255684"/>
            <a:ext cx="72000" cy="15731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DEED813-3D7D-4166-A729-7E883823CD5E}"/>
              </a:ext>
            </a:extLst>
          </p:cNvPr>
          <p:cNvCxnSpPr/>
          <p:nvPr userDrawn="1"/>
        </p:nvCxnSpPr>
        <p:spPr>
          <a:xfrm>
            <a:off x="1068863" y="3226963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1CC230C-5438-4284-8FAA-05E533A44A5C}"/>
              </a:ext>
            </a:extLst>
          </p:cNvPr>
          <p:cNvCxnSpPr/>
          <p:nvPr userDrawn="1"/>
        </p:nvCxnSpPr>
        <p:spPr>
          <a:xfrm>
            <a:off x="6412241" y="3226963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28791ED-1F60-48B9-B73C-7835714E670D}"/>
              </a:ext>
            </a:extLst>
          </p:cNvPr>
          <p:cNvCxnSpPr>
            <a:cxnSpLocks/>
          </p:cNvCxnSpPr>
          <p:nvPr userDrawn="1"/>
        </p:nvCxnSpPr>
        <p:spPr>
          <a:xfrm>
            <a:off x="10939723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15">
            <a:extLst>
              <a:ext uri="{FF2B5EF4-FFF2-40B4-BE49-F238E27FC236}">
                <a16:creationId xmlns:a16="http://schemas.microsoft.com/office/drawing/2014/main" id="{F968FAF7-548C-4383-BE8C-5A194EC21F1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832539" y="837333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BEDEE03-9903-44CE-8EB8-22B19F5E8DD7}"/>
              </a:ext>
            </a:extLst>
          </p:cNvPr>
          <p:cNvCxnSpPr>
            <a:cxnSpLocks/>
          </p:cNvCxnSpPr>
          <p:nvPr userDrawn="1"/>
        </p:nvCxnSpPr>
        <p:spPr>
          <a:xfrm flipV="1">
            <a:off x="11663289" y="6300217"/>
            <a:ext cx="0" cy="310226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FE8DF3E-FD5B-4215-B847-DFFB761C21A4}"/>
              </a:ext>
            </a:extLst>
          </p:cNvPr>
          <p:cNvCxnSpPr>
            <a:cxnSpLocks/>
          </p:cNvCxnSpPr>
          <p:nvPr userDrawn="1"/>
        </p:nvCxnSpPr>
        <p:spPr>
          <a:xfrm>
            <a:off x="256374" y="6168360"/>
            <a:ext cx="1508418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Content Placeholder 3">
            <a:extLst>
              <a:ext uri="{FF2B5EF4-FFF2-40B4-BE49-F238E27FC236}">
                <a16:creationId xmlns:a16="http://schemas.microsoft.com/office/drawing/2014/main" id="{C2B73E5D-AD65-4FEE-89DE-2E2643A345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8800" y="3386142"/>
            <a:ext cx="5157787" cy="2773258"/>
          </a:xfrm>
        </p:spPr>
        <p:txBody>
          <a:bodyPr>
            <a:normAutofit/>
          </a:bodyPr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Content Placeholder 3">
            <a:extLst>
              <a:ext uri="{FF2B5EF4-FFF2-40B4-BE49-F238E27FC236}">
                <a16:creationId xmlns:a16="http://schemas.microsoft.com/office/drawing/2014/main" id="{E10D0906-57D4-410E-823B-3BAD416949E1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6310145" y="3386142"/>
            <a:ext cx="5157787" cy="2773258"/>
          </a:xfrm>
        </p:spPr>
        <p:txBody>
          <a:bodyPr>
            <a:normAutofit/>
          </a:bodyPr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973930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E6F6CA0-765E-484B-B9C2-16E6A4F4986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4FC0E2-CB24-439B-B95B-B8EF13A99E3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812758" y="2522758"/>
            <a:ext cx="8807116" cy="2387600"/>
          </a:xfrm>
        </p:spPr>
        <p:txBody>
          <a:bodyPr anchor="b">
            <a:normAutofit/>
          </a:bodyPr>
          <a:lstStyle>
            <a:lvl1pPr algn="l">
              <a:defRPr sz="55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30698B-AFFB-41C1-AFEB-59EFD036622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812758" y="5257226"/>
            <a:ext cx="9144000" cy="1397991"/>
          </a:xfrm>
        </p:spPr>
        <p:txBody>
          <a:bodyPr>
            <a:normAutofit/>
          </a:bodyPr>
          <a:lstStyle>
            <a:lvl1pPr marL="0" indent="0" algn="l">
              <a:buNone/>
              <a:defRPr sz="3000" b="1" i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Lorem Ipsum</a:t>
            </a:r>
            <a:br>
              <a:rPr lang="en-US" dirty="0"/>
            </a:br>
            <a:r>
              <a:rPr lang="en-US" dirty="0"/>
              <a:t>Dolor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887B92-5889-454A-83C8-E0DE513D8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174AC-6E10-46E9-BC4A-4E3A595D534E}" type="datetime1">
              <a:rPr lang="en-US" smtClean="0"/>
              <a:t>7/25/2024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53F66A-C669-4D83-A278-F325DE22E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0F6560-92FA-4E92-B73B-21E2BA87F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0AFD9A3-66C4-4954-8678-720CFA24D244}"/>
              </a:ext>
            </a:extLst>
          </p:cNvPr>
          <p:cNvSpPr/>
          <p:nvPr userDrawn="1"/>
        </p:nvSpPr>
        <p:spPr>
          <a:xfrm>
            <a:off x="1379621" y="3438000"/>
            <a:ext cx="144000" cy="342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8240730-69E4-4798-8578-D648F7A2C4C9}"/>
              </a:ext>
            </a:extLst>
          </p:cNvPr>
          <p:cNvCxnSpPr/>
          <p:nvPr userDrawn="1"/>
        </p:nvCxnSpPr>
        <p:spPr>
          <a:xfrm>
            <a:off x="1957137" y="5102179"/>
            <a:ext cx="930442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84AF3E3-F20C-4D84-A158-6DFC09B69A91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0391274" y="685801"/>
            <a:ext cx="1371600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C32342D9-9DBE-4809-840C-62844DDC034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416048" y="1015979"/>
            <a:ext cx="1460500" cy="481013"/>
          </a:xfrm>
        </p:spPr>
        <p:txBody>
          <a:bodyPr/>
          <a:lstStyle>
            <a:lvl1pPr marL="0" indent="0" algn="r">
              <a:buNone/>
              <a:defRPr lang="en-US" sz="3000" b="1" i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687446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DCC8FE21-4B79-46A0-A2D5-AA64AFC6197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4D589D6B-831D-4563-A99C-EBE2564083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55328" y="2272009"/>
            <a:ext cx="4759643" cy="823912"/>
          </a:xfrm>
        </p:spPr>
        <p:txBody>
          <a:bodyPr anchor="b"/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248368-1908-4FA2-8871-C97A5210E9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7519" y="630859"/>
            <a:ext cx="4143555" cy="153658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TWO CONTENT</a:t>
            </a:r>
            <a:br>
              <a:rPr lang="en-US" dirty="0"/>
            </a:br>
            <a:r>
              <a:rPr lang="en-US" dirty="0"/>
              <a:t>SLIDE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69E74E-E12F-474D-8520-0AAEE9305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3913D-DE21-4303-8F9D-A21ACDBC3B69}" type="datetime1">
              <a:rPr lang="en-US" smtClean="0"/>
              <a:t>7/25/2024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568C84-3A49-4E3F-B2E7-4CE5D636B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980AB7-46B3-4911-A879-10A547487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D751D1-0AE0-4B49-A19D-74CA71D2C096}"/>
              </a:ext>
            </a:extLst>
          </p:cNvPr>
          <p:cNvSpPr/>
          <p:nvPr userDrawn="1"/>
        </p:nvSpPr>
        <p:spPr>
          <a:xfrm>
            <a:off x="1285167" y="871728"/>
            <a:ext cx="72000" cy="93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83713E2-6BCF-4CEB-A9B2-A0F540060B9B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57CF87C-3640-450C-B0F1-EAD21666117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B2A467A-5EC5-4E43-861E-F15D1E487F6D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FCDC761-E078-4116-B4FD-B0C88CDEB3DB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73B77664-6718-4048-AA03-DCFB4D6D88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911272" y="2272009"/>
            <a:ext cx="4783083" cy="823912"/>
          </a:xfrm>
        </p:spPr>
        <p:txBody>
          <a:bodyPr anchor="b"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6ECB7AA-A238-4E2E-8A06-0B7C8B62A61D}"/>
              </a:ext>
            </a:extLst>
          </p:cNvPr>
          <p:cNvCxnSpPr>
            <a:cxnSpLocks/>
          </p:cNvCxnSpPr>
          <p:nvPr userDrawn="1"/>
        </p:nvCxnSpPr>
        <p:spPr>
          <a:xfrm>
            <a:off x="1695391" y="3226963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34F3080-CEDC-41FB-BA9C-9C93575A8C71}"/>
              </a:ext>
            </a:extLst>
          </p:cNvPr>
          <p:cNvCxnSpPr>
            <a:cxnSpLocks/>
          </p:cNvCxnSpPr>
          <p:nvPr userDrawn="1"/>
        </p:nvCxnSpPr>
        <p:spPr>
          <a:xfrm>
            <a:off x="7038769" y="3226963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Content Placeholder 3">
            <a:extLst>
              <a:ext uri="{FF2B5EF4-FFF2-40B4-BE49-F238E27FC236}">
                <a16:creationId xmlns:a16="http://schemas.microsoft.com/office/drawing/2014/main" id="{757A12BA-9C40-44B2-BB42-FE7A1F89A090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1527519" y="3386142"/>
            <a:ext cx="4783074" cy="2773258"/>
          </a:xfrm>
        </p:spPr>
        <p:txBody>
          <a:bodyPr>
            <a:normAutofit/>
          </a:bodyPr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7" name="Content Placeholder 3">
            <a:extLst>
              <a:ext uri="{FF2B5EF4-FFF2-40B4-BE49-F238E27FC236}">
                <a16:creationId xmlns:a16="http://schemas.microsoft.com/office/drawing/2014/main" id="{16A390F6-1520-488F-97A9-78F0B2119006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6911271" y="3386142"/>
            <a:ext cx="4783075" cy="2773258"/>
          </a:xfrm>
        </p:spPr>
        <p:txBody>
          <a:bodyPr>
            <a:normAutofit/>
          </a:bodyPr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902670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DCC8FE21-4B79-46A0-A2D5-AA64AFC61971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4D589D6B-831D-4563-A99C-EBE2564083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55329" y="2272009"/>
            <a:ext cx="4540672" cy="823912"/>
          </a:xfrm>
        </p:spPr>
        <p:txBody>
          <a:bodyPr anchor="b"/>
          <a:lstStyle>
            <a:lvl1pPr marL="0" indent="0">
              <a:buNone/>
              <a:defRPr lang="en-US" sz="2500" b="1" i="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248368-1908-4FA2-8871-C97A5210E9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7519" y="630859"/>
            <a:ext cx="4143555" cy="1536580"/>
          </a:xfrm>
        </p:spPr>
        <p:txBody>
          <a:bodyPr/>
          <a:lstStyle>
            <a:lvl1pPr>
              <a:defRPr>
                <a:gradFill>
                  <a:gsLst>
                    <a:gs pos="0">
                      <a:schemeClr val="bg2"/>
                    </a:gs>
                    <a:gs pos="100000">
                      <a:schemeClr val="accent1"/>
                    </a:gs>
                  </a:gsLst>
                  <a:lin ang="0" scaled="1"/>
                </a:gradFill>
              </a:defRPr>
            </a:lvl1pPr>
          </a:lstStyle>
          <a:p>
            <a:r>
              <a:rPr lang="en-US" dirty="0"/>
              <a:t>TWO CONTENT</a:t>
            </a:r>
            <a:br>
              <a:rPr lang="en-US" dirty="0"/>
            </a:br>
            <a:r>
              <a:rPr lang="en-US" dirty="0"/>
              <a:t>SLIDE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69E74E-E12F-474D-8520-0AAEE9305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1E45D-B5D1-4EF4-9967-78E83BC898CC}" type="datetime1">
              <a:rPr lang="en-US" smtClean="0"/>
              <a:t>7/25/2024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568C84-3A49-4E3F-B2E7-4CE5D636B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980AB7-46B3-4911-A879-10A547487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D751D1-0AE0-4B49-A19D-74CA71D2C096}"/>
              </a:ext>
            </a:extLst>
          </p:cNvPr>
          <p:cNvSpPr/>
          <p:nvPr userDrawn="1"/>
        </p:nvSpPr>
        <p:spPr>
          <a:xfrm>
            <a:off x="1285167" y="871728"/>
            <a:ext cx="72000" cy="936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83713E2-6BCF-4CEB-A9B2-A0F540060B9B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57CF87C-3640-450C-B0F1-EAD21666117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B2A467A-5EC5-4E43-861E-F15D1E487F6D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FCDC761-E078-4116-B4FD-B0C88CDEB3DB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73B77664-6718-4048-AA03-DCFB4D6D88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911272" y="2272009"/>
            <a:ext cx="4783083" cy="823912"/>
          </a:xfrm>
        </p:spPr>
        <p:txBody>
          <a:bodyPr anchor="b"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6ECB7AA-A238-4E2E-8A06-0B7C8B62A61D}"/>
              </a:ext>
            </a:extLst>
          </p:cNvPr>
          <p:cNvCxnSpPr>
            <a:cxnSpLocks/>
          </p:cNvCxnSpPr>
          <p:nvPr userDrawn="1"/>
        </p:nvCxnSpPr>
        <p:spPr>
          <a:xfrm>
            <a:off x="1695391" y="3226963"/>
            <a:ext cx="630936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34F3080-CEDC-41FB-BA9C-9C93575A8C71}"/>
              </a:ext>
            </a:extLst>
          </p:cNvPr>
          <p:cNvCxnSpPr>
            <a:cxnSpLocks/>
          </p:cNvCxnSpPr>
          <p:nvPr userDrawn="1"/>
        </p:nvCxnSpPr>
        <p:spPr>
          <a:xfrm>
            <a:off x="7038769" y="3226963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Content Placeholder 3">
            <a:extLst>
              <a:ext uri="{FF2B5EF4-FFF2-40B4-BE49-F238E27FC236}">
                <a16:creationId xmlns:a16="http://schemas.microsoft.com/office/drawing/2014/main" id="{80E9747C-D5E4-4606-9D3D-103BF578726B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1527519" y="3386142"/>
            <a:ext cx="4559068" cy="2773258"/>
          </a:xfrm>
        </p:spPr>
        <p:txBody>
          <a:bodyPr>
            <a:normAutofit/>
          </a:bodyPr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lang="en-US" sz="1600" i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Content Placeholder 3">
            <a:extLst>
              <a:ext uri="{FF2B5EF4-FFF2-40B4-BE49-F238E27FC236}">
                <a16:creationId xmlns:a16="http://schemas.microsoft.com/office/drawing/2014/main" id="{C45F91F2-CC9B-43AA-A5DF-A0BCEB342754}"/>
              </a:ext>
            </a:extLst>
          </p:cNvPr>
          <p:cNvSpPr>
            <a:spLocks noGrp="1"/>
          </p:cNvSpPr>
          <p:nvPr>
            <p:ph sz="half" idx="18"/>
          </p:nvPr>
        </p:nvSpPr>
        <p:spPr>
          <a:xfrm>
            <a:off x="6911271" y="3386142"/>
            <a:ext cx="4783069" cy="2773258"/>
          </a:xfrm>
        </p:spPr>
        <p:txBody>
          <a:bodyPr>
            <a:normAutofit/>
          </a:bodyPr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117924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77FDF157-A493-4A5F-9B08-356A30F203C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B0ED56-F1B1-4DBE-9DF3-13C23A2BEF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8800" y="472822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PICTURE SLIDE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D93C86-ABD2-4554-A6DC-88EB255699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AB17F-C031-4630-8FA3-EE6012C20DEF}" type="datetime1">
              <a:rPr lang="en-US" smtClean="0"/>
              <a:t>7/25/2024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E45015-FD92-48FC-8C28-ACCBC8BAB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C07E4C-515F-4DA3-9B83-5C6CE5B98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D1F59C3-73BF-4D90-B580-4014C2B27C2C}"/>
              </a:ext>
            </a:extLst>
          </p:cNvPr>
          <p:cNvSpPr/>
          <p:nvPr userDrawn="1"/>
        </p:nvSpPr>
        <p:spPr>
          <a:xfrm>
            <a:off x="687289" y="0"/>
            <a:ext cx="72000" cy="12893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891E214-8AE6-4CA6-B994-7A8BDD0B394C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C95F487E-1B8C-4FBA-95B3-043C11DA1E6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B912DCD-5EAD-419F-BF95-02B45172EDB0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E570BBF0-DF30-4898-89DD-8E929C0AD0B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1659525"/>
            <a:ext cx="12192000" cy="4517136"/>
          </a:xfrm>
          <a:solidFill>
            <a:schemeClr val="bg1">
              <a:alpha val="50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15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43271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and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D0DB8CD8-F2C6-48F5-8A73-E5FB643BC475}"/>
              </a:ext>
            </a:extLst>
          </p:cNvPr>
          <p:cNvSpPr/>
          <p:nvPr userDrawn="1"/>
        </p:nvSpPr>
        <p:spPr>
          <a:xfrm>
            <a:off x="0" y="5532437"/>
            <a:ext cx="12192000" cy="1325563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B0ED56-F1B1-4DBE-9DF3-13C23A2BEF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8800" y="472822"/>
            <a:ext cx="10515600" cy="1325563"/>
          </a:xfrm>
        </p:spPr>
        <p:txBody>
          <a:bodyPr/>
          <a:lstStyle>
            <a:lvl1pPr>
              <a:defRPr>
                <a:gradFill>
                  <a:gsLst>
                    <a:gs pos="0">
                      <a:schemeClr val="bg2"/>
                    </a:gs>
                    <a:gs pos="100000">
                      <a:schemeClr val="accent1"/>
                    </a:gs>
                  </a:gsLst>
                  <a:lin ang="0" scaled="1"/>
                </a:gradFill>
              </a:defRPr>
            </a:lvl1pPr>
          </a:lstStyle>
          <a:p>
            <a:r>
              <a:rPr lang="en-US" dirty="0"/>
              <a:t>PICTURE SLIDE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D93C86-ABD2-4554-A6DC-88EB255699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6CC0F-AE50-44ED-8007-5467636E4C42}" type="datetime1">
              <a:rPr lang="en-US" smtClean="0"/>
              <a:t>7/25/2024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E45015-FD92-48FC-8C28-ACCBC8BAB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C07E4C-515F-4DA3-9B83-5C6CE5B98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D1F59C3-73BF-4D90-B580-4014C2B27C2C}"/>
              </a:ext>
            </a:extLst>
          </p:cNvPr>
          <p:cNvSpPr/>
          <p:nvPr userDrawn="1"/>
        </p:nvSpPr>
        <p:spPr>
          <a:xfrm>
            <a:off x="687289" y="0"/>
            <a:ext cx="72000" cy="128930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891E214-8AE6-4CA6-B994-7A8BDD0B394C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C95F487E-1B8C-4FBA-95B3-043C11DA1E6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B912DCD-5EAD-419F-BF95-02B45172EDB0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E570BBF0-DF30-4898-89DD-8E929C0AD0B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1659525"/>
            <a:ext cx="12192000" cy="3872910"/>
          </a:xfrm>
          <a:solidFill>
            <a:schemeClr val="bg1">
              <a:alpha val="50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15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25C7F29-6151-4F91-80D1-C96C51C06795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34107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icture and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E50F2065-1E46-45F4-8B82-40AFF3B380E4}"/>
              </a:ext>
            </a:extLst>
          </p:cNvPr>
          <p:cNvSpPr/>
          <p:nvPr userDrawn="1"/>
        </p:nvSpPr>
        <p:spPr>
          <a:xfrm>
            <a:off x="120000" y="117000"/>
            <a:ext cx="11952000" cy="6624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 w="273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B0ED56-F1B1-4DBE-9DF3-13C23A2BEF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8800" y="472822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PICTURE SLIDE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D93C86-ABD2-4554-A6DC-88EB255699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BCE4A-56A6-49EC-A673-D7F2D2D770DB}" type="datetime1">
              <a:rPr lang="en-US" smtClean="0"/>
              <a:t>7/25/2024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E45015-FD92-48FC-8C28-ACCBC8BAB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C07E4C-515F-4DA3-9B83-5C6CE5B98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D1F59C3-73BF-4D90-B580-4014C2B27C2C}"/>
              </a:ext>
            </a:extLst>
          </p:cNvPr>
          <p:cNvSpPr/>
          <p:nvPr userDrawn="1"/>
        </p:nvSpPr>
        <p:spPr>
          <a:xfrm>
            <a:off x="687289" y="0"/>
            <a:ext cx="72000" cy="12893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E570BBF0-DF30-4898-89DD-8E929C0AD0B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46000" y="1659525"/>
            <a:ext cx="11700000" cy="4517136"/>
          </a:xfrm>
          <a:solidFill>
            <a:schemeClr val="bg1">
              <a:alpha val="50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15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A58BD2B-1B9B-49E6-8C1A-77F7A60420D7}"/>
              </a:ext>
            </a:extLst>
          </p:cNvPr>
          <p:cNvCxnSpPr>
            <a:cxnSpLocks/>
          </p:cNvCxnSpPr>
          <p:nvPr userDrawn="1"/>
        </p:nvCxnSpPr>
        <p:spPr>
          <a:xfrm>
            <a:off x="10939723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A17DA84B-7C7B-413F-9A4E-88B7975E1CB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832539" y="837333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53C73EB-9DF5-425B-B9EA-BADEC3467080}"/>
              </a:ext>
            </a:extLst>
          </p:cNvPr>
          <p:cNvCxnSpPr>
            <a:cxnSpLocks/>
          </p:cNvCxnSpPr>
          <p:nvPr userDrawn="1"/>
        </p:nvCxnSpPr>
        <p:spPr>
          <a:xfrm flipV="1">
            <a:off x="11663289" y="6300217"/>
            <a:ext cx="0" cy="310226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70991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icture and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DCC8FE21-4B79-46A0-A2D5-AA64AFC6197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Picture Placeholder 19">
            <a:extLst>
              <a:ext uri="{FF2B5EF4-FFF2-40B4-BE49-F238E27FC236}">
                <a16:creationId xmlns:a16="http://schemas.microsoft.com/office/drawing/2014/main" id="{90DA0444-D1E1-48F5-9158-243679F7B63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2167439"/>
            <a:ext cx="12192000" cy="4009222"/>
          </a:xfrm>
          <a:solidFill>
            <a:schemeClr val="bg1">
              <a:alpha val="50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15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248368-1908-4FA2-8871-C97A5210E9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7519" y="630859"/>
            <a:ext cx="4143555" cy="153658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PICTURE</a:t>
            </a:r>
            <a:br>
              <a:rPr lang="en-US" dirty="0"/>
            </a:br>
            <a:r>
              <a:rPr lang="en-US" dirty="0"/>
              <a:t>SLIDE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69E74E-E12F-474D-8520-0AAEE9305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F2B0D-49A2-441C-B800-8DA3FF9758CE}" type="datetime1">
              <a:rPr lang="en-US" smtClean="0"/>
              <a:t>7/25/2024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568C84-3A49-4E3F-B2E7-4CE5D636B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980AB7-46B3-4911-A879-10A547487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D751D1-0AE0-4B49-A19D-74CA71D2C096}"/>
              </a:ext>
            </a:extLst>
          </p:cNvPr>
          <p:cNvSpPr/>
          <p:nvPr userDrawn="1"/>
        </p:nvSpPr>
        <p:spPr>
          <a:xfrm>
            <a:off x="1285167" y="871728"/>
            <a:ext cx="72000" cy="93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83713E2-6BCF-4CEB-A9B2-A0F540060B9B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57CF87C-3640-450C-B0F1-EAD21666117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FCDC761-E078-4116-B4FD-B0C88CDEB3DB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913910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icture and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4FC6DCA8-CFF5-4F20-A410-C3EA0873DEF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1999" cy="4251153"/>
          </a:xfrm>
          <a:custGeom>
            <a:avLst/>
            <a:gdLst>
              <a:gd name="connsiteX0" fmla="*/ 0 w 12191999"/>
              <a:gd name="connsiteY0" fmla="*/ 0 h 4251153"/>
              <a:gd name="connsiteX1" fmla="*/ 12191999 w 12191999"/>
              <a:gd name="connsiteY1" fmla="*/ 0 h 4251153"/>
              <a:gd name="connsiteX2" fmla="*/ 12191999 w 12191999"/>
              <a:gd name="connsiteY2" fmla="*/ 795243 h 4251153"/>
              <a:gd name="connsiteX3" fmla="*/ 11190767 w 12191999"/>
              <a:gd name="connsiteY3" fmla="*/ 795243 h 4251153"/>
              <a:gd name="connsiteX4" fmla="*/ 11190767 w 12191999"/>
              <a:gd name="connsiteY4" fmla="*/ 802443 h 4251153"/>
              <a:gd name="connsiteX5" fmla="*/ 12191999 w 12191999"/>
              <a:gd name="connsiteY5" fmla="*/ 802443 h 4251153"/>
              <a:gd name="connsiteX6" fmla="*/ 12191999 w 12191999"/>
              <a:gd name="connsiteY6" fmla="*/ 4251153 h 4251153"/>
              <a:gd name="connsiteX7" fmla="*/ 0 w 12191999"/>
              <a:gd name="connsiteY7" fmla="*/ 4251153 h 4251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1999" h="4251153">
                <a:moveTo>
                  <a:pt x="0" y="0"/>
                </a:moveTo>
                <a:lnTo>
                  <a:pt x="12191999" y="0"/>
                </a:lnTo>
                <a:lnTo>
                  <a:pt x="12191999" y="795243"/>
                </a:lnTo>
                <a:lnTo>
                  <a:pt x="11190767" y="795243"/>
                </a:lnTo>
                <a:lnTo>
                  <a:pt x="11190767" y="802443"/>
                </a:lnTo>
                <a:lnTo>
                  <a:pt x="12191999" y="802443"/>
                </a:lnTo>
                <a:lnTo>
                  <a:pt x="12191999" y="4251153"/>
                </a:lnTo>
                <a:lnTo>
                  <a:pt x="0" y="4251153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</p:spPr>
        <p:txBody>
          <a:bodyPr wrap="square" anchor="ctr" anchorCtr="0">
            <a:noAutofit/>
          </a:bodyPr>
          <a:lstStyle>
            <a:lvl1pPr marL="0" indent="0" algn="ctr">
              <a:buNone/>
              <a:defRPr sz="15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E6F6CA0-765E-484B-B9C2-16E6A4F4986D}"/>
              </a:ext>
            </a:extLst>
          </p:cNvPr>
          <p:cNvSpPr/>
          <p:nvPr userDrawn="1"/>
        </p:nvSpPr>
        <p:spPr>
          <a:xfrm>
            <a:off x="0" y="4251158"/>
            <a:ext cx="12192000" cy="2606842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4FC0E2-CB24-439B-B95B-B8EF13A99E3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94227" y="4435638"/>
            <a:ext cx="8807116" cy="1571359"/>
          </a:xfrm>
        </p:spPr>
        <p:txBody>
          <a:bodyPr anchor="b">
            <a:normAutofit/>
          </a:bodyPr>
          <a:lstStyle>
            <a:lvl1pPr algn="l"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PICTURE</a:t>
            </a:r>
            <a:br>
              <a:rPr lang="en-US" dirty="0"/>
            </a:br>
            <a:r>
              <a:rPr lang="en-US" dirty="0"/>
              <a:t>SLIDE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887B92-5889-454A-83C8-E0DE513D8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D5FDB-2FE7-44AD-B9BD-8BEF95F41952}" type="datetime1">
              <a:rPr lang="en-US" smtClean="0"/>
              <a:t>7/25/2024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53F66A-C669-4D83-A278-F325DE22E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94226" y="6159402"/>
            <a:ext cx="2154460" cy="365125"/>
          </a:xfrm>
        </p:spPr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0F6560-92FA-4E92-B73B-21E2BA87F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AE6B4C8-5DC5-48CB-A4AB-540F064C26CA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CBA6E06C-D6DA-4EDA-9A87-02C42E3144CB}"/>
              </a:ext>
            </a:extLst>
          </p:cNvPr>
          <p:cNvSpPr/>
          <p:nvPr userDrawn="1"/>
        </p:nvSpPr>
        <p:spPr>
          <a:xfrm>
            <a:off x="1283369" y="4914000"/>
            <a:ext cx="72000" cy="194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Text Placeholder 15">
            <a:extLst>
              <a:ext uri="{FF2B5EF4-FFF2-40B4-BE49-F238E27FC236}">
                <a16:creationId xmlns:a16="http://schemas.microsoft.com/office/drawing/2014/main" id="{D9DE605B-C51B-41B7-9FCB-86CE13FFB5F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2311598-88E6-4CCA-AFD4-E5D87D3AAF1D}"/>
              </a:ext>
            </a:extLst>
          </p:cNvPr>
          <p:cNvCxnSpPr>
            <a:cxnSpLocks/>
          </p:cNvCxnSpPr>
          <p:nvPr userDrawn="1"/>
        </p:nvCxnSpPr>
        <p:spPr>
          <a:xfrm>
            <a:off x="11184000" y="805368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66897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29B2A5FC-034D-4F4C-833F-A3DDC66E3E6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2C5870-C68D-4A7D-82BB-410BAD394D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8800" y="47005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CHART SLIDE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36F3ED-82D9-4642-A435-86170B8919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3FB07-8F96-4A12-BC7E-21F8E0954886}" type="datetime1">
              <a:rPr lang="en-US" smtClean="0"/>
              <a:t>7/25/2024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172C020-7618-45BB-AF25-CD2F3A57D9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AFB5F8-C1DD-4F45-9C62-6669B3480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D28A3A2-B6A3-4735-BBC9-E721BA710C9B}"/>
              </a:ext>
            </a:extLst>
          </p:cNvPr>
          <p:cNvSpPr/>
          <p:nvPr userDrawn="1"/>
        </p:nvSpPr>
        <p:spPr>
          <a:xfrm>
            <a:off x="687289" y="0"/>
            <a:ext cx="72000" cy="12893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BADDF5A7-229B-4731-9A6F-9DE095F666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8800" y="2316979"/>
            <a:ext cx="5157787" cy="823912"/>
          </a:xfrm>
        </p:spPr>
        <p:txBody>
          <a:bodyPr anchor="b"/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131A72C0-870A-4F64-AE16-6B1FA2C61A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8800" y="3431112"/>
            <a:ext cx="5157787" cy="2773258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9962AFC0-1C35-4CF7-B15A-4697383600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24784" y="1402584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2A1EF39B-44B4-41E9-B813-11A664255B4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24784" y="2516716"/>
            <a:ext cx="5183188" cy="3687653"/>
          </a:xfrm>
        </p:spPr>
        <p:txBody>
          <a:bodyPr>
            <a:normAutofit/>
          </a:bodyPr>
          <a:lstStyle>
            <a:lvl1pPr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E13CA67-E267-486C-8B01-B07C27F7D30A}"/>
              </a:ext>
            </a:extLst>
          </p:cNvPr>
          <p:cNvCxnSpPr/>
          <p:nvPr userDrawn="1"/>
        </p:nvCxnSpPr>
        <p:spPr>
          <a:xfrm>
            <a:off x="1068863" y="3271933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551A0EC-216D-492E-A209-7CD61B5343CC}"/>
              </a:ext>
            </a:extLst>
          </p:cNvPr>
          <p:cNvCxnSpPr/>
          <p:nvPr userDrawn="1"/>
        </p:nvCxnSpPr>
        <p:spPr>
          <a:xfrm>
            <a:off x="6352281" y="2357538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BE7B492-C944-422B-9779-A95207B000CF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7A18CA1-13F1-4B77-BA9C-71FAF3AEE43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66915A3-52A7-4C8C-B8EC-41071CB1A90B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48B84D4-EC6A-481E-87B5-0AA6E59A5C12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17409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DA48C424-A3E8-45D9-A344-780A64F65F99}"/>
              </a:ext>
            </a:extLst>
          </p:cNvPr>
          <p:cNvSpPr/>
          <p:nvPr userDrawn="1"/>
        </p:nvSpPr>
        <p:spPr>
          <a:xfrm>
            <a:off x="0" y="5532437"/>
            <a:ext cx="12192000" cy="1325563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2C5870-C68D-4A7D-82BB-410BAD394D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8800" y="470055"/>
            <a:ext cx="10515600" cy="1325563"/>
          </a:xfrm>
        </p:spPr>
        <p:txBody>
          <a:bodyPr/>
          <a:lstStyle>
            <a:lvl1pPr>
              <a:defRPr>
                <a:gradFill>
                  <a:gsLst>
                    <a:gs pos="0">
                      <a:schemeClr val="bg2"/>
                    </a:gs>
                    <a:gs pos="100000">
                      <a:schemeClr val="accent1"/>
                    </a:gs>
                  </a:gsLst>
                  <a:lin ang="0" scaled="1"/>
                </a:gradFill>
              </a:defRPr>
            </a:lvl1pPr>
          </a:lstStyle>
          <a:p>
            <a:r>
              <a:rPr lang="en-US" dirty="0"/>
              <a:t>CHART SLIDE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36F3ED-82D9-4642-A435-86170B8919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90E14-8D81-41DD-8E4A-1160D6D337E4}" type="datetime1">
              <a:rPr lang="en-US" smtClean="0"/>
              <a:t>7/25/2024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172C020-7618-45BB-AF25-CD2F3A57D9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AFB5F8-C1DD-4F45-9C62-6669B3480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D28A3A2-B6A3-4735-BBC9-E721BA710C9B}"/>
              </a:ext>
            </a:extLst>
          </p:cNvPr>
          <p:cNvSpPr/>
          <p:nvPr userDrawn="1"/>
        </p:nvSpPr>
        <p:spPr>
          <a:xfrm>
            <a:off x="687289" y="0"/>
            <a:ext cx="72000" cy="128930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BADDF5A7-229B-4731-9A6F-9DE095F666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8800" y="2316979"/>
            <a:ext cx="5157787" cy="823912"/>
          </a:xfrm>
        </p:spPr>
        <p:txBody>
          <a:bodyPr anchor="b"/>
          <a:lstStyle>
            <a:lvl1pPr marL="0" indent="0">
              <a:buNone/>
              <a:defRPr lang="en-US" sz="2500" b="1" i="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131A72C0-870A-4F64-AE16-6B1FA2C61A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8800" y="3431112"/>
            <a:ext cx="5157787" cy="2017154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US" sz="1600" i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9962AFC0-1C35-4CF7-B15A-4697383600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24784" y="1402584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2A1EF39B-44B4-41E9-B813-11A664255B4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24784" y="2516716"/>
            <a:ext cx="5183188" cy="2931545"/>
          </a:xfrm>
        </p:spPr>
        <p:txBody>
          <a:bodyPr>
            <a:normAutofit/>
          </a:bodyPr>
          <a:lstStyle>
            <a:lvl1pPr>
              <a:defRPr lang="en-US" sz="1600" i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E13CA67-E267-486C-8B01-B07C27F7D30A}"/>
              </a:ext>
            </a:extLst>
          </p:cNvPr>
          <p:cNvCxnSpPr/>
          <p:nvPr userDrawn="1"/>
        </p:nvCxnSpPr>
        <p:spPr>
          <a:xfrm>
            <a:off x="1068863" y="3271933"/>
            <a:ext cx="630936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551A0EC-216D-492E-A209-7CD61B5343CC}"/>
              </a:ext>
            </a:extLst>
          </p:cNvPr>
          <p:cNvCxnSpPr/>
          <p:nvPr userDrawn="1"/>
        </p:nvCxnSpPr>
        <p:spPr>
          <a:xfrm>
            <a:off x="6352281" y="2357538"/>
            <a:ext cx="630936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BE7B492-C944-422B-9779-A95207B000CF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7A18CA1-13F1-4B77-BA9C-71FAF3AEE43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66915A3-52A7-4C8C-B8EC-41071CB1A90B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48B84D4-EC6A-481E-87B5-0AA6E59A5C12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756118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10540321-6794-45E5-A403-F840A499D670}"/>
              </a:ext>
            </a:extLst>
          </p:cNvPr>
          <p:cNvSpPr/>
          <p:nvPr userDrawn="1"/>
        </p:nvSpPr>
        <p:spPr>
          <a:xfrm>
            <a:off x="120000" y="117000"/>
            <a:ext cx="11952000" cy="6624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 w="273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A226BC7-E49E-4871-8B90-93766E659C8E}"/>
              </a:ext>
            </a:extLst>
          </p:cNvPr>
          <p:cNvCxnSpPr>
            <a:cxnSpLocks/>
          </p:cNvCxnSpPr>
          <p:nvPr userDrawn="1"/>
        </p:nvCxnSpPr>
        <p:spPr>
          <a:xfrm>
            <a:off x="10939723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 Placeholder 15">
            <a:extLst>
              <a:ext uri="{FF2B5EF4-FFF2-40B4-BE49-F238E27FC236}">
                <a16:creationId xmlns:a16="http://schemas.microsoft.com/office/drawing/2014/main" id="{7FD1F1BF-3901-435E-A225-44921D70976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832539" y="837333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A349A95-A047-4A05-83FB-F32C38181430}"/>
              </a:ext>
            </a:extLst>
          </p:cNvPr>
          <p:cNvCxnSpPr>
            <a:cxnSpLocks/>
          </p:cNvCxnSpPr>
          <p:nvPr userDrawn="1"/>
        </p:nvCxnSpPr>
        <p:spPr>
          <a:xfrm flipV="1">
            <a:off x="11663289" y="6300217"/>
            <a:ext cx="0" cy="310226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0A2C5870-C68D-4A7D-82BB-410BAD394D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8800" y="47005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CHART SLIDE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36F3ED-82D9-4642-A435-86170B8919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25738-C96E-44D6-94FE-78EC73B11312}" type="datetime1">
              <a:rPr lang="en-US" smtClean="0"/>
              <a:t>7/25/2024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172C020-7618-45BB-AF25-CD2F3A57D9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AFB5F8-C1DD-4F45-9C62-6669B3480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D28A3A2-B6A3-4735-BBC9-E721BA710C9B}"/>
              </a:ext>
            </a:extLst>
          </p:cNvPr>
          <p:cNvSpPr/>
          <p:nvPr userDrawn="1"/>
        </p:nvSpPr>
        <p:spPr>
          <a:xfrm>
            <a:off x="687288" y="255842"/>
            <a:ext cx="72000" cy="10334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BADDF5A7-229B-4731-9A6F-9DE095F666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8800" y="2316979"/>
            <a:ext cx="5157787" cy="823912"/>
          </a:xfrm>
        </p:spPr>
        <p:txBody>
          <a:bodyPr anchor="b"/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131A72C0-870A-4F64-AE16-6B1FA2C61A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8800" y="3431112"/>
            <a:ext cx="5157787" cy="2773258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9962AFC0-1C35-4CF7-B15A-4697383600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24784" y="1402584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2A1EF39B-44B4-41E9-B813-11A664255B4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24784" y="2516716"/>
            <a:ext cx="5183188" cy="3687653"/>
          </a:xfrm>
        </p:spPr>
        <p:txBody>
          <a:bodyPr>
            <a:normAutofit/>
          </a:bodyPr>
          <a:lstStyle>
            <a:lvl1pPr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E13CA67-E267-486C-8B01-B07C27F7D30A}"/>
              </a:ext>
            </a:extLst>
          </p:cNvPr>
          <p:cNvCxnSpPr/>
          <p:nvPr userDrawn="1"/>
        </p:nvCxnSpPr>
        <p:spPr>
          <a:xfrm>
            <a:off x="1068863" y="3271933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551A0EC-216D-492E-A209-7CD61B5343CC}"/>
              </a:ext>
            </a:extLst>
          </p:cNvPr>
          <p:cNvCxnSpPr/>
          <p:nvPr userDrawn="1"/>
        </p:nvCxnSpPr>
        <p:spPr>
          <a:xfrm>
            <a:off x="6352281" y="2357538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DF95BF2-B52F-4059-BC20-4B61F5F92FC3}"/>
              </a:ext>
            </a:extLst>
          </p:cNvPr>
          <p:cNvCxnSpPr>
            <a:cxnSpLocks/>
          </p:cNvCxnSpPr>
          <p:nvPr userDrawn="1"/>
        </p:nvCxnSpPr>
        <p:spPr>
          <a:xfrm>
            <a:off x="256374" y="6168360"/>
            <a:ext cx="1508418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29852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E6F6CA0-765E-484B-B9C2-16E6A4F4986D}"/>
              </a:ext>
            </a:extLst>
          </p:cNvPr>
          <p:cNvSpPr/>
          <p:nvPr userDrawn="1"/>
        </p:nvSpPr>
        <p:spPr>
          <a:xfrm>
            <a:off x="0" y="4251158"/>
            <a:ext cx="12192000" cy="2606842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4FC0E2-CB24-439B-B95B-B8EF13A99E3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812758" y="4700582"/>
            <a:ext cx="8807116" cy="915873"/>
          </a:xfrm>
        </p:spPr>
        <p:txBody>
          <a:bodyPr anchor="b">
            <a:normAutofit/>
          </a:bodyPr>
          <a:lstStyle>
            <a:lvl1pPr algn="l">
              <a:defRPr sz="55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PRESENTATION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30698B-AFFB-41C1-AFEB-59EFD036622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812758" y="5949257"/>
            <a:ext cx="9144000" cy="601840"/>
          </a:xfrm>
        </p:spPr>
        <p:txBody>
          <a:bodyPr>
            <a:normAutofit/>
          </a:bodyPr>
          <a:lstStyle>
            <a:lvl1pPr marL="0" indent="0" algn="l">
              <a:buNone/>
              <a:defRPr sz="3000" b="1" i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Lorem Ipsum Dolor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887B92-5889-454A-83C8-E0DE513D8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03798-9F8A-4555-A128-691FDFB38DA9}" type="datetime1">
              <a:rPr lang="en-US" noProof="0" smtClean="0"/>
              <a:t>7/25/2024</a:t>
            </a:fld>
            <a:endParaRPr lang="en-US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53F66A-C669-4D83-A278-F325DE22E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0F6560-92FA-4E92-B73B-21E2BA87F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0AFD9A3-66C4-4954-8678-720CFA24D244}"/>
              </a:ext>
            </a:extLst>
          </p:cNvPr>
          <p:cNvSpPr/>
          <p:nvPr userDrawn="1"/>
        </p:nvSpPr>
        <p:spPr>
          <a:xfrm>
            <a:off x="1379621" y="4878000"/>
            <a:ext cx="144000" cy="19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8240730-69E4-4798-8578-D648F7A2C4C9}"/>
              </a:ext>
            </a:extLst>
          </p:cNvPr>
          <p:cNvCxnSpPr/>
          <p:nvPr userDrawn="1"/>
        </p:nvCxnSpPr>
        <p:spPr>
          <a:xfrm>
            <a:off x="1957137" y="5794209"/>
            <a:ext cx="930442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F632EEF-732A-4DE7-BC5A-A86C31DB6F5A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0391274" y="685801"/>
            <a:ext cx="1371600" cy="0"/>
          </a:xfrm>
          <a:prstGeom prst="line">
            <a:avLst/>
          </a:prstGeom>
          <a:ln w="254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C54CE062-7CDB-4AB7-B86E-461B22E7F45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416048" y="1013969"/>
            <a:ext cx="1460500" cy="481013"/>
          </a:xfrm>
        </p:spPr>
        <p:txBody>
          <a:bodyPr/>
          <a:lstStyle>
            <a:lvl1pPr marL="0" indent="0" algn="r">
              <a:buNone/>
              <a:defRPr lang="en-US" sz="3000" b="1" i="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noProof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20124478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DCC8FE21-4B79-46A0-A2D5-AA64AFC6197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4D589D6B-831D-4563-A99C-EBE2564083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55328" y="2272009"/>
            <a:ext cx="4759643" cy="823912"/>
          </a:xfrm>
        </p:spPr>
        <p:txBody>
          <a:bodyPr anchor="b"/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248368-1908-4FA2-8871-C97A5210E9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7519" y="630859"/>
            <a:ext cx="4143555" cy="153658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CHART</a:t>
            </a:r>
            <a:br>
              <a:rPr lang="en-US" dirty="0"/>
            </a:br>
            <a:r>
              <a:rPr lang="en-US" dirty="0"/>
              <a:t>SLIDE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69E74E-E12F-474D-8520-0AAEE9305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9398F-A7F5-4300-AD8D-F2211496F365}" type="datetime1">
              <a:rPr lang="en-US" smtClean="0"/>
              <a:t>7/25/2024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568C84-3A49-4E3F-B2E7-4CE5D636B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980AB7-46B3-4911-A879-10A547487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D751D1-0AE0-4B49-A19D-74CA71D2C096}"/>
              </a:ext>
            </a:extLst>
          </p:cNvPr>
          <p:cNvSpPr/>
          <p:nvPr userDrawn="1"/>
        </p:nvSpPr>
        <p:spPr>
          <a:xfrm>
            <a:off x="1285167" y="871728"/>
            <a:ext cx="72000" cy="93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83713E2-6BCF-4CEB-A9B2-A0F540060B9B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57CF87C-3640-450C-B0F1-EAD21666117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B2A467A-5EC5-4E43-861E-F15D1E487F6D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FCDC761-E078-4116-B4FD-B0C88CDEB3DB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3B530EAF-CF53-49F1-B6C8-C2B60A5F63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555328" y="3386142"/>
            <a:ext cx="4759643" cy="2773258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73B77664-6718-4048-AA03-DCFB4D6D88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911272" y="1414759"/>
            <a:ext cx="4783083" cy="823912"/>
          </a:xfrm>
        </p:spPr>
        <p:txBody>
          <a:bodyPr anchor="b"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1" name="Content Placeholder 5">
            <a:extLst>
              <a:ext uri="{FF2B5EF4-FFF2-40B4-BE49-F238E27FC236}">
                <a16:creationId xmlns:a16="http://schemas.microsoft.com/office/drawing/2014/main" id="{17E62B55-2C81-4D0C-82F0-D765EFB7457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911272" y="2528891"/>
            <a:ext cx="4783083" cy="3630507"/>
          </a:xfrm>
        </p:spPr>
        <p:txBody>
          <a:bodyPr>
            <a:normAutofit/>
          </a:bodyPr>
          <a:lstStyle>
            <a:lvl1pPr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6ECB7AA-A238-4E2E-8A06-0B7C8B62A61D}"/>
              </a:ext>
            </a:extLst>
          </p:cNvPr>
          <p:cNvCxnSpPr>
            <a:cxnSpLocks/>
          </p:cNvCxnSpPr>
          <p:nvPr userDrawn="1"/>
        </p:nvCxnSpPr>
        <p:spPr>
          <a:xfrm>
            <a:off x="1695391" y="3226963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34F3080-CEDC-41FB-BA9C-9C93575A8C71}"/>
              </a:ext>
            </a:extLst>
          </p:cNvPr>
          <p:cNvCxnSpPr>
            <a:cxnSpLocks/>
          </p:cNvCxnSpPr>
          <p:nvPr userDrawn="1"/>
        </p:nvCxnSpPr>
        <p:spPr>
          <a:xfrm>
            <a:off x="7038769" y="2369713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006709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00CD2376-834B-4EE0-BA14-A9AEA2135615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4D589D6B-831D-4563-A99C-EBE2564083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55329" y="2272009"/>
            <a:ext cx="4540672" cy="823912"/>
          </a:xfrm>
        </p:spPr>
        <p:txBody>
          <a:bodyPr anchor="b"/>
          <a:lstStyle>
            <a:lvl1pPr marL="0" indent="0">
              <a:buNone/>
              <a:defRPr lang="en-US" sz="2500" b="1" i="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248368-1908-4FA2-8871-C97A5210E9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7519" y="630859"/>
            <a:ext cx="4143555" cy="1536580"/>
          </a:xfrm>
        </p:spPr>
        <p:txBody>
          <a:bodyPr/>
          <a:lstStyle>
            <a:lvl1pPr>
              <a:defRPr>
                <a:gradFill>
                  <a:gsLst>
                    <a:gs pos="0">
                      <a:schemeClr val="bg2"/>
                    </a:gs>
                    <a:gs pos="100000">
                      <a:schemeClr val="accent1"/>
                    </a:gs>
                  </a:gsLst>
                  <a:lin ang="0" scaled="1"/>
                </a:gradFill>
              </a:defRPr>
            </a:lvl1pPr>
          </a:lstStyle>
          <a:p>
            <a:r>
              <a:rPr lang="en-US" dirty="0"/>
              <a:t>CHART</a:t>
            </a:r>
            <a:br>
              <a:rPr lang="en-US" dirty="0"/>
            </a:br>
            <a:r>
              <a:rPr lang="en-US" dirty="0"/>
              <a:t>SLIDE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69E74E-E12F-474D-8520-0AAEE9305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D69A2-DE74-4722-929F-847049DD6A45}" type="datetime1">
              <a:rPr lang="en-US" smtClean="0"/>
              <a:t>7/25/2024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568C84-3A49-4E3F-B2E7-4CE5D636B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980AB7-46B3-4911-A879-10A547487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D751D1-0AE0-4B49-A19D-74CA71D2C096}"/>
              </a:ext>
            </a:extLst>
          </p:cNvPr>
          <p:cNvSpPr/>
          <p:nvPr userDrawn="1"/>
        </p:nvSpPr>
        <p:spPr>
          <a:xfrm>
            <a:off x="1285167" y="871728"/>
            <a:ext cx="72000" cy="936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83713E2-6BCF-4CEB-A9B2-A0F540060B9B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57CF87C-3640-450C-B0F1-EAD21666117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B2A467A-5EC5-4E43-861E-F15D1E487F6D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FCDC761-E078-4116-B4FD-B0C88CDEB3DB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3B530EAF-CF53-49F1-B6C8-C2B60A5F63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555329" y="3386142"/>
            <a:ext cx="4540672" cy="2773258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US" sz="1600" i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73B77664-6718-4048-AA03-DCFB4D6D88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911272" y="1414759"/>
            <a:ext cx="4783083" cy="823912"/>
          </a:xfrm>
        </p:spPr>
        <p:txBody>
          <a:bodyPr anchor="b"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1" name="Content Placeholder 5">
            <a:extLst>
              <a:ext uri="{FF2B5EF4-FFF2-40B4-BE49-F238E27FC236}">
                <a16:creationId xmlns:a16="http://schemas.microsoft.com/office/drawing/2014/main" id="{17E62B55-2C81-4D0C-82F0-D765EFB7457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911272" y="2528891"/>
            <a:ext cx="4783083" cy="3630507"/>
          </a:xfrm>
        </p:spPr>
        <p:txBody>
          <a:bodyPr>
            <a:normAutofit/>
          </a:bodyPr>
          <a:lstStyle>
            <a:lvl1pPr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6ECB7AA-A238-4E2E-8A06-0B7C8B62A61D}"/>
              </a:ext>
            </a:extLst>
          </p:cNvPr>
          <p:cNvCxnSpPr>
            <a:cxnSpLocks/>
          </p:cNvCxnSpPr>
          <p:nvPr userDrawn="1"/>
        </p:nvCxnSpPr>
        <p:spPr>
          <a:xfrm>
            <a:off x="1695391" y="3226963"/>
            <a:ext cx="630936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34F3080-CEDC-41FB-BA9C-9C93575A8C71}"/>
              </a:ext>
            </a:extLst>
          </p:cNvPr>
          <p:cNvCxnSpPr>
            <a:cxnSpLocks/>
          </p:cNvCxnSpPr>
          <p:nvPr userDrawn="1"/>
        </p:nvCxnSpPr>
        <p:spPr>
          <a:xfrm>
            <a:off x="7038769" y="2369713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035166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4FC33DF7-D0A2-49E4-BF1D-6DC097E62DC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EF872A-3B4F-4F8E-9C76-EEF7A4FEA4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8800" y="652069"/>
            <a:ext cx="3932237" cy="2390931"/>
          </a:xfrm>
        </p:spPr>
        <p:txBody>
          <a:bodyPr anchor="b">
            <a:noAutofit/>
          </a:bodyPr>
          <a:lstStyle>
            <a:lvl1pPr>
              <a:defRPr sz="4000"/>
            </a:lvl1pPr>
          </a:lstStyle>
          <a:p>
            <a:r>
              <a:rPr lang="en-US" dirty="0"/>
              <a:t>PICTURE</a:t>
            </a:r>
            <a:br>
              <a:rPr lang="en-US" dirty="0"/>
            </a:br>
            <a:r>
              <a:rPr lang="en-US" dirty="0"/>
              <a:t>WITH</a:t>
            </a:r>
            <a:br>
              <a:rPr lang="en-US" dirty="0"/>
            </a:br>
            <a:r>
              <a:rPr lang="en-US" dirty="0"/>
              <a:t>CAPTION</a:t>
            </a:r>
            <a:br>
              <a:rPr lang="en-US" dirty="0"/>
            </a:br>
            <a:r>
              <a:rPr lang="en-US" dirty="0"/>
              <a:t>SLIDE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625F378-E3B6-430E-A0C8-CEF68EC348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231566" y="0"/>
            <a:ext cx="5231567" cy="6857999"/>
          </a:xfrm>
          <a:solidFill>
            <a:schemeClr val="bg1">
              <a:alpha val="3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09A766-AE6E-4EE0-BBA9-267550F466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28800" y="3283710"/>
            <a:ext cx="3932237" cy="2439988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3FA4ED-DF34-437A-A3DD-C590456AE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DD192-6800-47D0-90F1-7D91FE57976D}" type="datetime1">
              <a:rPr lang="en-US" smtClean="0"/>
              <a:t>7/25/2024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BE8EAD-D127-4320-BE56-300A24125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BD6BD1-5229-4162-9050-A799C1123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41F678A-2BA4-4866-BA2B-804BAFA272E6}"/>
              </a:ext>
            </a:extLst>
          </p:cNvPr>
          <p:cNvSpPr/>
          <p:nvPr userDrawn="1"/>
        </p:nvSpPr>
        <p:spPr>
          <a:xfrm>
            <a:off x="687289" y="0"/>
            <a:ext cx="72000" cy="28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37F503C-8741-4170-AB97-2F028D895E60}"/>
              </a:ext>
            </a:extLst>
          </p:cNvPr>
          <p:cNvCxnSpPr/>
          <p:nvPr userDrawn="1"/>
        </p:nvCxnSpPr>
        <p:spPr>
          <a:xfrm>
            <a:off x="1068863" y="3169769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339F42-187E-423E-888A-A223C1B2E02E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3156C8BB-DCB4-4A6F-9463-81442ECFAE6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43ED311-FC15-4C06-8B1C-5C57F3F9A786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46941A3-2F65-4CFA-8EEF-AB50FBB6660E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28952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0ED1F5F9-2E42-493E-906D-AA9F7D5F0880}"/>
              </a:ext>
            </a:extLst>
          </p:cNvPr>
          <p:cNvSpPr/>
          <p:nvPr userDrawn="1"/>
        </p:nvSpPr>
        <p:spPr>
          <a:xfrm>
            <a:off x="0" y="5532437"/>
            <a:ext cx="12192000" cy="1325563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EF872A-3B4F-4F8E-9C76-EEF7A4FEA4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8800" y="647703"/>
            <a:ext cx="6291150" cy="1328497"/>
          </a:xfrm>
        </p:spPr>
        <p:txBody>
          <a:bodyPr anchor="b">
            <a:noAutofit/>
          </a:bodyPr>
          <a:lstStyle>
            <a:lvl1pPr>
              <a:defRPr sz="4000">
                <a:gradFill>
                  <a:gsLst>
                    <a:gs pos="0">
                      <a:schemeClr val="bg2"/>
                    </a:gs>
                    <a:gs pos="100000">
                      <a:schemeClr val="accent1"/>
                    </a:gs>
                  </a:gsLst>
                  <a:lin ang="0" scaled="1"/>
                </a:gradFill>
              </a:defRPr>
            </a:lvl1pPr>
          </a:lstStyle>
          <a:p>
            <a:r>
              <a:rPr lang="en-US" dirty="0"/>
              <a:t>PICTURE WITH</a:t>
            </a:r>
            <a:br>
              <a:rPr lang="en-US" dirty="0"/>
            </a:br>
            <a:r>
              <a:rPr lang="en-US" dirty="0"/>
              <a:t>CAPTION SLIDE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625F378-E3B6-430E-A0C8-CEF68EC348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2950934"/>
            <a:ext cx="12192000" cy="2581498"/>
          </a:xfrm>
          <a:solidFill>
            <a:schemeClr val="bg1">
              <a:alpha val="3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09A766-AE6E-4EE0-BBA9-267550F466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28800" y="2216910"/>
            <a:ext cx="6291150" cy="654726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3FA4ED-DF34-437A-A3DD-C590456AE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EC1E2-BCC4-44B2-A3D7-036C18CBFA1C}" type="datetime1">
              <a:rPr lang="en-US" smtClean="0"/>
              <a:t>7/25/2024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BE8EAD-D127-4320-BE56-300A24125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BD6BD1-5229-4162-9050-A799C1123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41F678A-2BA4-4866-BA2B-804BAFA272E6}"/>
              </a:ext>
            </a:extLst>
          </p:cNvPr>
          <p:cNvSpPr/>
          <p:nvPr userDrawn="1"/>
        </p:nvSpPr>
        <p:spPr>
          <a:xfrm>
            <a:off x="687289" y="0"/>
            <a:ext cx="71723" cy="18132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37F503C-8741-4170-AB97-2F028D895E60}"/>
              </a:ext>
            </a:extLst>
          </p:cNvPr>
          <p:cNvCxnSpPr/>
          <p:nvPr userDrawn="1"/>
        </p:nvCxnSpPr>
        <p:spPr>
          <a:xfrm>
            <a:off x="1068863" y="2102969"/>
            <a:ext cx="630936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339F42-187E-423E-888A-A223C1B2E02E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3156C8BB-DCB4-4A6F-9463-81442ECFAE6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46941A3-2F65-4CFA-8EEF-AB50FBB6660E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8707FDA-D4BE-43FA-91CD-CBA55EB8CA17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675384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801289E2-E0FB-4100-99AE-FC48AB519EE0}"/>
              </a:ext>
            </a:extLst>
          </p:cNvPr>
          <p:cNvSpPr/>
          <p:nvPr userDrawn="1"/>
        </p:nvSpPr>
        <p:spPr>
          <a:xfrm>
            <a:off x="120000" y="117000"/>
            <a:ext cx="11952000" cy="6624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 w="273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EF872A-3B4F-4F8E-9C76-EEF7A4FEA4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8800" y="652069"/>
            <a:ext cx="3932237" cy="2390931"/>
          </a:xfrm>
        </p:spPr>
        <p:txBody>
          <a:bodyPr anchor="b">
            <a:noAutofit/>
          </a:bodyPr>
          <a:lstStyle>
            <a:lvl1pPr>
              <a:defRPr sz="4000"/>
            </a:lvl1pPr>
          </a:lstStyle>
          <a:p>
            <a:r>
              <a:rPr lang="en-US" dirty="0"/>
              <a:t>PICTURE</a:t>
            </a:r>
            <a:br>
              <a:rPr lang="en-US" dirty="0"/>
            </a:br>
            <a:r>
              <a:rPr lang="en-US" dirty="0"/>
              <a:t>WITH</a:t>
            </a:r>
            <a:br>
              <a:rPr lang="en-US" dirty="0"/>
            </a:br>
            <a:r>
              <a:rPr lang="en-US" dirty="0"/>
              <a:t>CAPTION</a:t>
            </a:r>
            <a:br>
              <a:rPr lang="en-US" dirty="0"/>
            </a:br>
            <a:r>
              <a:rPr lang="en-US" dirty="0"/>
              <a:t>SLIDE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625F378-E3B6-430E-A0C8-CEF68EC348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231566" y="255600"/>
            <a:ext cx="5231567" cy="6346800"/>
          </a:xfrm>
          <a:solidFill>
            <a:schemeClr val="bg1">
              <a:alpha val="3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09A766-AE6E-4EE0-BBA9-267550F466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28800" y="3283710"/>
            <a:ext cx="3932237" cy="2439988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3FA4ED-DF34-437A-A3DD-C590456AE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89723-4BF4-48A4-B5CD-B482435A8942}" type="datetime1">
              <a:rPr lang="en-US" smtClean="0"/>
              <a:t>7/25/2024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BE8EAD-D127-4320-BE56-300A24125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BD6BD1-5229-4162-9050-A799C1123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41F678A-2BA4-4866-BA2B-804BAFA272E6}"/>
              </a:ext>
            </a:extLst>
          </p:cNvPr>
          <p:cNvSpPr/>
          <p:nvPr userDrawn="1"/>
        </p:nvSpPr>
        <p:spPr>
          <a:xfrm>
            <a:off x="687289" y="0"/>
            <a:ext cx="72000" cy="28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37F503C-8741-4170-AB97-2F028D895E60}"/>
              </a:ext>
            </a:extLst>
          </p:cNvPr>
          <p:cNvCxnSpPr/>
          <p:nvPr userDrawn="1"/>
        </p:nvCxnSpPr>
        <p:spPr>
          <a:xfrm>
            <a:off x="1068863" y="3169769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BF50E9D-E2D8-41FB-816D-829494C06AD8}"/>
              </a:ext>
            </a:extLst>
          </p:cNvPr>
          <p:cNvCxnSpPr>
            <a:cxnSpLocks/>
          </p:cNvCxnSpPr>
          <p:nvPr userDrawn="1"/>
        </p:nvCxnSpPr>
        <p:spPr>
          <a:xfrm>
            <a:off x="10939723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0C17ED7B-D5EA-4FB8-8E1B-F04BFE982E6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832539" y="837333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A992C28-7C5F-479C-A649-564EFD0EEABF}"/>
              </a:ext>
            </a:extLst>
          </p:cNvPr>
          <p:cNvCxnSpPr>
            <a:cxnSpLocks/>
          </p:cNvCxnSpPr>
          <p:nvPr userDrawn="1"/>
        </p:nvCxnSpPr>
        <p:spPr>
          <a:xfrm flipV="1">
            <a:off x="11663289" y="6300217"/>
            <a:ext cx="0" cy="310226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D1F0C21-A9B5-47E2-93F8-6226D37312FC}"/>
              </a:ext>
            </a:extLst>
          </p:cNvPr>
          <p:cNvCxnSpPr>
            <a:cxnSpLocks/>
          </p:cNvCxnSpPr>
          <p:nvPr userDrawn="1"/>
        </p:nvCxnSpPr>
        <p:spPr>
          <a:xfrm>
            <a:off x="256374" y="6168360"/>
            <a:ext cx="1508418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043764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4FC33DF7-D0A2-49E4-BF1D-6DC097E62DC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EF872A-3B4F-4F8E-9C76-EEF7A4FEA4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19351" y="652069"/>
            <a:ext cx="3490800" cy="2390931"/>
          </a:xfrm>
        </p:spPr>
        <p:txBody>
          <a:bodyPr anchor="b">
            <a:noAutofit/>
          </a:bodyPr>
          <a:lstStyle>
            <a:lvl1pPr>
              <a:defRPr sz="4000"/>
            </a:lvl1pPr>
          </a:lstStyle>
          <a:p>
            <a:r>
              <a:rPr lang="en-US" dirty="0"/>
              <a:t>PICTURE</a:t>
            </a:r>
            <a:br>
              <a:rPr lang="en-US" dirty="0"/>
            </a:br>
            <a:r>
              <a:rPr lang="en-US" dirty="0"/>
              <a:t>WITH</a:t>
            </a:r>
            <a:br>
              <a:rPr lang="en-US" dirty="0"/>
            </a:br>
            <a:r>
              <a:rPr lang="en-US" dirty="0"/>
              <a:t>CAPTION</a:t>
            </a:r>
            <a:br>
              <a:rPr lang="en-US" dirty="0"/>
            </a:br>
            <a:r>
              <a:rPr lang="en-US" dirty="0"/>
              <a:t>SLIDE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625F378-E3B6-430E-A0C8-CEF68EC348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231566" y="0"/>
            <a:ext cx="5231567" cy="6857999"/>
          </a:xfrm>
          <a:solidFill>
            <a:schemeClr val="bg1">
              <a:alpha val="3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09A766-AE6E-4EE0-BBA9-267550F466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19351" y="3283710"/>
            <a:ext cx="3490800" cy="2439988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3FA4ED-DF34-437A-A3DD-C590456AE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AF4EC-7DDE-4C95-9956-59513BFBB065}" type="datetime1">
              <a:rPr lang="en-US" smtClean="0"/>
              <a:t>7/25/2024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BE8EAD-D127-4320-BE56-300A24125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BD6BD1-5229-4162-9050-A799C1123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41F678A-2BA4-4866-BA2B-804BAFA272E6}"/>
              </a:ext>
            </a:extLst>
          </p:cNvPr>
          <p:cNvSpPr/>
          <p:nvPr userDrawn="1"/>
        </p:nvSpPr>
        <p:spPr>
          <a:xfrm>
            <a:off x="1277838" y="837332"/>
            <a:ext cx="72843" cy="20426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37F503C-8741-4170-AB97-2F028D895E60}"/>
              </a:ext>
            </a:extLst>
          </p:cNvPr>
          <p:cNvCxnSpPr/>
          <p:nvPr userDrawn="1"/>
        </p:nvCxnSpPr>
        <p:spPr>
          <a:xfrm>
            <a:off x="1659413" y="3169769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339F42-187E-423E-888A-A223C1B2E02E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3156C8BB-DCB4-4A6F-9463-81442ECFAE6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43ED311-FC15-4C06-8B1C-5C57F3F9A786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46941A3-2F65-4CFA-8EEF-AB50FBB6660E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702070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4FC6DCA8-CFF5-4F20-A410-C3EA0873DEF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1999" cy="4251153"/>
          </a:xfrm>
          <a:custGeom>
            <a:avLst/>
            <a:gdLst>
              <a:gd name="connsiteX0" fmla="*/ 0 w 12191999"/>
              <a:gd name="connsiteY0" fmla="*/ 0 h 4251153"/>
              <a:gd name="connsiteX1" fmla="*/ 12191999 w 12191999"/>
              <a:gd name="connsiteY1" fmla="*/ 0 h 4251153"/>
              <a:gd name="connsiteX2" fmla="*/ 12191999 w 12191999"/>
              <a:gd name="connsiteY2" fmla="*/ 795243 h 4251153"/>
              <a:gd name="connsiteX3" fmla="*/ 11190767 w 12191999"/>
              <a:gd name="connsiteY3" fmla="*/ 795243 h 4251153"/>
              <a:gd name="connsiteX4" fmla="*/ 11190767 w 12191999"/>
              <a:gd name="connsiteY4" fmla="*/ 802443 h 4251153"/>
              <a:gd name="connsiteX5" fmla="*/ 12191999 w 12191999"/>
              <a:gd name="connsiteY5" fmla="*/ 802443 h 4251153"/>
              <a:gd name="connsiteX6" fmla="*/ 12191999 w 12191999"/>
              <a:gd name="connsiteY6" fmla="*/ 4251153 h 4251153"/>
              <a:gd name="connsiteX7" fmla="*/ 0 w 12191999"/>
              <a:gd name="connsiteY7" fmla="*/ 4251153 h 4251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1999" h="4251153">
                <a:moveTo>
                  <a:pt x="0" y="0"/>
                </a:moveTo>
                <a:lnTo>
                  <a:pt x="12191999" y="0"/>
                </a:lnTo>
                <a:lnTo>
                  <a:pt x="12191999" y="795243"/>
                </a:lnTo>
                <a:lnTo>
                  <a:pt x="11190767" y="795243"/>
                </a:lnTo>
                <a:lnTo>
                  <a:pt x="11190767" y="802443"/>
                </a:lnTo>
                <a:lnTo>
                  <a:pt x="12191999" y="802443"/>
                </a:lnTo>
                <a:lnTo>
                  <a:pt x="12191999" y="4251153"/>
                </a:lnTo>
                <a:lnTo>
                  <a:pt x="0" y="4251153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</p:spPr>
        <p:txBody>
          <a:bodyPr wrap="square" anchor="ctr" anchorCtr="0">
            <a:noAutofit/>
          </a:bodyPr>
          <a:lstStyle>
            <a:lvl1pPr marL="0" indent="0" algn="ctr">
              <a:buNone/>
              <a:defRPr sz="1500"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E6F6CA0-765E-484B-B9C2-16E6A4F4986D}"/>
              </a:ext>
            </a:extLst>
          </p:cNvPr>
          <p:cNvSpPr/>
          <p:nvPr userDrawn="1"/>
        </p:nvSpPr>
        <p:spPr>
          <a:xfrm>
            <a:off x="0" y="4251158"/>
            <a:ext cx="12192000" cy="2606842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30698B-AFFB-41C1-AFEB-59EFD036622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20892" y="5027253"/>
            <a:ext cx="5373461" cy="1132143"/>
          </a:xfrm>
        </p:spPr>
        <p:txBody>
          <a:bodyPr>
            <a:normAutofit/>
          </a:bodyPr>
          <a:lstStyle>
            <a:lvl1pPr marL="0" indent="0" algn="l">
              <a:buNone/>
              <a:defRPr sz="2500" b="1" i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Lorem Ipsum Dolor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B6A7686-9AC4-4F00-9096-A661393BEBDC}"/>
              </a:ext>
            </a:extLst>
          </p:cNvPr>
          <p:cNvCxnSpPr/>
          <p:nvPr userDrawn="1"/>
        </p:nvCxnSpPr>
        <p:spPr>
          <a:xfrm>
            <a:off x="1838883" y="6072701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A34FC0E2-CB24-439B-B95B-B8EF13A99E3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94226" y="4626870"/>
            <a:ext cx="4626665" cy="1389106"/>
          </a:xfrm>
        </p:spPr>
        <p:txBody>
          <a:bodyPr anchor="b">
            <a:normAutofit/>
          </a:bodyPr>
          <a:lstStyle>
            <a:lvl1pPr algn="l"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PICTURE</a:t>
            </a:r>
            <a:br>
              <a:rPr lang="en-US" noProof="0"/>
            </a:br>
            <a:r>
              <a:rPr lang="en-US" noProof="0"/>
              <a:t>SLIDE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887B92-5889-454A-83C8-E0DE513D8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F7C77-DBB5-4D0F-9120-27BDB5B99C32}" type="datetime1">
              <a:rPr lang="en-US" noProof="0" smtClean="0"/>
              <a:t>7/25/2024</a:t>
            </a:fld>
            <a:endParaRPr lang="en-US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53F66A-C669-4D83-A278-F325DE22E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94226" y="6159402"/>
            <a:ext cx="2154460" cy="365125"/>
          </a:xfrm>
        </p:spPr>
        <p:txBody>
          <a:bodyPr/>
          <a:lstStyle/>
          <a:p>
            <a:r>
              <a:rPr lang="en-US" noProof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0F6560-92FA-4E92-B73B-21E2BA87F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noProof="0" smtClean="0"/>
              <a:t>‹#›</a:t>
            </a:fld>
            <a:endParaRPr lang="en-US" noProof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AE6B4C8-5DC5-48CB-A4AB-540F064C26CA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CBA6E06C-D6DA-4EDA-9A87-02C42E3144CB}"/>
              </a:ext>
            </a:extLst>
          </p:cNvPr>
          <p:cNvSpPr/>
          <p:nvPr userDrawn="1"/>
        </p:nvSpPr>
        <p:spPr>
          <a:xfrm>
            <a:off x="1283369" y="4914000"/>
            <a:ext cx="72000" cy="194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088D115-EF5A-444B-AD3E-D2EE18401B4A}"/>
              </a:ext>
            </a:extLst>
          </p:cNvPr>
          <p:cNvCxnSpPr>
            <a:cxnSpLocks/>
          </p:cNvCxnSpPr>
          <p:nvPr userDrawn="1"/>
        </p:nvCxnSpPr>
        <p:spPr>
          <a:xfrm>
            <a:off x="11184000" y="805368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 Placeholder 15">
            <a:extLst>
              <a:ext uri="{FF2B5EF4-FFF2-40B4-BE49-F238E27FC236}">
                <a16:creationId xmlns:a16="http://schemas.microsoft.com/office/drawing/2014/main" id="{D9DE605B-C51B-41B7-9FCB-86CE13FFB5F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146249400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55">
            <a:extLst>
              <a:ext uri="{FF2B5EF4-FFF2-40B4-BE49-F238E27FC236}">
                <a16:creationId xmlns:a16="http://schemas.microsoft.com/office/drawing/2014/main" id="{68D5CEF0-7838-4E94-B0E2-6286757235D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45FD86-80D5-4520-8C38-1EDDAB179D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8800" y="607100"/>
            <a:ext cx="4737482" cy="697044"/>
          </a:xfrm>
        </p:spPr>
        <p:txBody>
          <a:bodyPr anchor="b">
            <a:noAutofit/>
          </a:bodyPr>
          <a:lstStyle>
            <a:lvl1pPr>
              <a:defRPr lang="en-US" sz="40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OVERVIEW SLIDE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B7C16C-60B5-44CB-B3D5-09EA7F61FE42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928801" y="2635589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Item 1 Title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4BC91B-2A3F-445A-9C91-9BF782613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57DDE-1A3D-4921-8DA7-F028633C78C6}" type="datetime1">
              <a:rPr lang="en-US" smtClean="0"/>
              <a:t>7/25/2024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F24CAE-7220-4370-B793-B9D4AA1A3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DF5915-4FF1-41EB-9C2F-1918DA858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63C2BC3-19D8-497A-B742-E2E5155DEA2E}"/>
              </a:ext>
            </a:extLst>
          </p:cNvPr>
          <p:cNvSpPr/>
          <p:nvPr userDrawn="1"/>
        </p:nvSpPr>
        <p:spPr>
          <a:xfrm>
            <a:off x="687289" y="0"/>
            <a:ext cx="72000" cy="115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8AD1AF6-056E-449E-ABB4-F42FCFF2154D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B49EFE94-C72E-4FA8-9AE2-70BFB09FB2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97F17BC-9B89-4B33-A693-1583A7EAEED0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52FBCB0-43B1-4129-B190-2F32EAB36A71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6AF92140-8242-4A51-9463-35E60CF48BE9}"/>
              </a:ext>
            </a:extLst>
          </p:cNvPr>
          <p:cNvCxnSpPr>
            <a:cxnSpLocks/>
          </p:cNvCxnSpPr>
          <p:nvPr userDrawn="1"/>
        </p:nvCxnSpPr>
        <p:spPr>
          <a:xfrm>
            <a:off x="11192400" y="802800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48D84BA3-D783-472E-AB10-C96A8DE8D0DD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3200" y="6580800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 Placeholder 3">
            <a:extLst>
              <a:ext uri="{FF2B5EF4-FFF2-40B4-BE49-F238E27FC236}">
                <a16:creationId xmlns:a16="http://schemas.microsoft.com/office/drawing/2014/main" id="{2BBCA2FF-2B83-4966-811C-E9FEEB77CBE4}"/>
              </a:ext>
            </a:extLst>
          </p:cNvPr>
          <p:cNvSpPr>
            <a:spLocks noGrp="1"/>
          </p:cNvSpPr>
          <p:nvPr>
            <p:ph type="body" sz="half" idx="16" hasCustomPrompt="1"/>
          </p:nvPr>
        </p:nvSpPr>
        <p:spPr>
          <a:xfrm>
            <a:off x="4467663" y="2635589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Item 2 Title</a:t>
            </a:r>
          </a:p>
        </p:txBody>
      </p:sp>
      <p:sp>
        <p:nvSpPr>
          <p:cNvPr id="36" name="Text Placeholder 3">
            <a:extLst>
              <a:ext uri="{FF2B5EF4-FFF2-40B4-BE49-F238E27FC236}">
                <a16:creationId xmlns:a16="http://schemas.microsoft.com/office/drawing/2014/main" id="{663E6488-61FD-4194-B014-22CF5050C2C7}"/>
              </a:ext>
            </a:extLst>
          </p:cNvPr>
          <p:cNvSpPr>
            <a:spLocks noGrp="1"/>
          </p:cNvSpPr>
          <p:nvPr>
            <p:ph type="body" sz="half" idx="17" hasCustomPrompt="1"/>
          </p:nvPr>
        </p:nvSpPr>
        <p:spPr>
          <a:xfrm>
            <a:off x="8006525" y="2635589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Item 3 Title</a:t>
            </a:r>
          </a:p>
        </p:txBody>
      </p:sp>
      <p:sp>
        <p:nvSpPr>
          <p:cNvPr id="37" name="Text Placeholder 3">
            <a:extLst>
              <a:ext uri="{FF2B5EF4-FFF2-40B4-BE49-F238E27FC236}">
                <a16:creationId xmlns:a16="http://schemas.microsoft.com/office/drawing/2014/main" id="{76A0643E-8E5C-4070-97FD-974351B1D00C}"/>
              </a:ext>
            </a:extLst>
          </p:cNvPr>
          <p:cNvSpPr>
            <a:spLocks noGrp="1"/>
          </p:cNvSpPr>
          <p:nvPr>
            <p:ph type="body" sz="half" idx="18" hasCustomPrompt="1"/>
          </p:nvPr>
        </p:nvSpPr>
        <p:spPr>
          <a:xfrm>
            <a:off x="928801" y="4746794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Item 4 Title</a:t>
            </a:r>
          </a:p>
        </p:txBody>
      </p:sp>
      <p:sp>
        <p:nvSpPr>
          <p:cNvPr id="38" name="Text Placeholder 3">
            <a:extLst>
              <a:ext uri="{FF2B5EF4-FFF2-40B4-BE49-F238E27FC236}">
                <a16:creationId xmlns:a16="http://schemas.microsoft.com/office/drawing/2014/main" id="{A4ECC130-379C-4A4E-AAC7-D84522D434E2}"/>
              </a:ext>
            </a:extLst>
          </p:cNvPr>
          <p:cNvSpPr>
            <a:spLocks noGrp="1"/>
          </p:cNvSpPr>
          <p:nvPr>
            <p:ph type="body" sz="half" idx="19" hasCustomPrompt="1"/>
          </p:nvPr>
        </p:nvSpPr>
        <p:spPr>
          <a:xfrm>
            <a:off x="4467663" y="4746794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Item 5 Title</a:t>
            </a:r>
          </a:p>
        </p:txBody>
      </p:sp>
      <p:sp>
        <p:nvSpPr>
          <p:cNvPr id="39" name="Text Placeholder 3">
            <a:extLst>
              <a:ext uri="{FF2B5EF4-FFF2-40B4-BE49-F238E27FC236}">
                <a16:creationId xmlns:a16="http://schemas.microsoft.com/office/drawing/2014/main" id="{C8C2920A-FB6F-4697-8CDD-0896EC262719}"/>
              </a:ext>
            </a:extLst>
          </p:cNvPr>
          <p:cNvSpPr>
            <a:spLocks noGrp="1"/>
          </p:cNvSpPr>
          <p:nvPr>
            <p:ph type="body" sz="half" idx="20" hasCustomPrompt="1"/>
          </p:nvPr>
        </p:nvSpPr>
        <p:spPr>
          <a:xfrm>
            <a:off x="8006525" y="4746794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Item 6 Title</a:t>
            </a:r>
          </a:p>
        </p:txBody>
      </p:sp>
      <p:sp>
        <p:nvSpPr>
          <p:cNvPr id="40" name="Text Placeholder 3">
            <a:extLst>
              <a:ext uri="{FF2B5EF4-FFF2-40B4-BE49-F238E27FC236}">
                <a16:creationId xmlns:a16="http://schemas.microsoft.com/office/drawing/2014/main" id="{F84CD40D-D65C-419A-B22F-5633C9254F52}"/>
              </a:ext>
            </a:extLst>
          </p:cNvPr>
          <p:cNvSpPr>
            <a:spLocks noGrp="1"/>
          </p:cNvSpPr>
          <p:nvPr>
            <p:ph type="body" sz="half" idx="21"/>
          </p:nvPr>
        </p:nvSpPr>
        <p:spPr>
          <a:xfrm>
            <a:off x="928801" y="3059153"/>
            <a:ext cx="3256674" cy="49949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41" name="Text Placeholder 3">
            <a:extLst>
              <a:ext uri="{FF2B5EF4-FFF2-40B4-BE49-F238E27FC236}">
                <a16:creationId xmlns:a16="http://schemas.microsoft.com/office/drawing/2014/main" id="{4902ECF4-C668-49EA-AD7B-E0B3332DE48A}"/>
              </a:ext>
            </a:extLst>
          </p:cNvPr>
          <p:cNvSpPr>
            <a:spLocks noGrp="1"/>
          </p:cNvSpPr>
          <p:nvPr>
            <p:ph type="body" sz="half" idx="22"/>
          </p:nvPr>
        </p:nvSpPr>
        <p:spPr>
          <a:xfrm>
            <a:off x="4467663" y="3059153"/>
            <a:ext cx="3256674" cy="49949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42" name="Text Placeholder 3">
            <a:extLst>
              <a:ext uri="{FF2B5EF4-FFF2-40B4-BE49-F238E27FC236}">
                <a16:creationId xmlns:a16="http://schemas.microsoft.com/office/drawing/2014/main" id="{648A6F22-3F59-4E0F-BAE5-9B7E0D16D33F}"/>
              </a:ext>
            </a:extLst>
          </p:cNvPr>
          <p:cNvSpPr>
            <a:spLocks noGrp="1"/>
          </p:cNvSpPr>
          <p:nvPr>
            <p:ph type="body" sz="half" idx="23"/>
          </p:nvPr>
        </p:nvSpPr>
        <p:spPr>
          <a:xfrm>
            <a:off x="8006525" y="3059153"/>
            <a:ext cx="3256674" cy="49949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43" name="Text Placeholder 3">
            <a:extLst>
              <a:ext uri="{FF2B5EF4-FFF2-40B4-BE49-F238E27FC236}">
                <a16:creationId xmlns:a16="http://schemas.microsoft.com/office/drawing/2014/main" id="{5689CAE6-6963-412E-9DAD-B7B5AFC41DCF}"/>
              </a:ext>
            </a:extLst>
          </p:cNvPr>
          <p:cNvSpPr>
            <a:spLocks noGrp="1"/>
          </p:cNvSpPr>
          <p:nvPr>
            <p:ph type="body" sz="half" idx="24"/>
          </p:nvPr>
        </p:nvSpPr>
        <p:spPr>
          <a:xfrm>
            <a:off x="928801" y="5170358"/>
            <a:ext cx="3256674" cy="49949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44" name="Text Placeholder 3">
            <a:extLst>
              <a:ext uri="{FF2B5EF4-FFF2-40B4-BE49-F238E27FC236}">
                <a16:creationId xmlns:a16="http://schemas.microsoft.com/office/drawing/2014/main" id="{98D9757D-1411-42F4-AABD-CC173E4A038B}"/>
              </a:ext>
            </a:extLst>
          </p:cNvPr>
          <p:cNvSpPr>
            <a:spLocks noGrp="1"/>
          </p:cNvSpPr>
          <p:nvPr>
            <p:ph type="body" sz="half" idx="25"/>
          </p:nvPr>
        </p:nvSpPr>
        <p:spPr>
          <a:xfrm>
            <a:off x="4467663" y="5170358"/>
            <a:ext cx="3256674" cy="49949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45" name="Text Placeholder 3">
            <a:extLst>
              <a:ext uri="{FF2B5EF4-FFF2-40B4-BE49-F238E27FC236}">
                <a16:creationId xmlns:a16="http://schemas.microsoft.com/office/drawing/2014/main" id="{0590AA6E-50BC-4492-8B87-7D8D4A8A5E76}"/>
              </a:ext>
            </a:extLst>
          </p:cNvPr>
          <p:cNvSpPr>
            <a:spLocks noGrp="1"/>
          </p:cNvSpPr>
          <p:nvPr>
            <p:ph type="body" sz="half" idx="26"/>
          </p:nvPr>
        </p:nvSpPr>
        <p:spPr>
          <a:xfrm>
            <a:off x="8006525" y="5170358"/>
            <a:ext cx="3256674" cy="49949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47" name="Picture Placeholder 46">
            <a:extLst>
              <a:ext uri="{FF2B5EF4-FFF2-40B4-BE49-F238E27FC236}">
                <a16:creationId xmlns:a16="http://schemas.microsoft.com/office/drawing/2014/main" id="{64786CCE-CCCC-4B2D-890D-9D719713DB79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977066" y="1757980"/>
            <a:ext cx="867600" cy="868680"/>
          </a:xfrm>
          <a:prstGeom prst="ellipse">
            <a:avLst/>
          </a:prstGeom>
          <a:noFill/>
          <a:ln w="19050"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8" name="Picture Placeholder 46">
            <a:extLst>
              <a:ext uri="{FF2B5EF4-FFF2-40B4-BE49-F238E27FC236}">
                <a16:creationId xmlns:a16="http://schemas.microsoft.com/office/drawing/2014/main" id="{EB08972C-68CE-41CC-9351-3DD741E53936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4512376" y="1757980"/>
            <a:ext cx="867600" cy="868680"/>
          </a:xfrm>
          <a:prstGeom prst="ellipse">
            <a:avLst/>
          </a:prstGeom>
          <a:noFill/>
          <a:ln w="19050"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9" name="Picture Placeholder 46">
            <a:extLst>
              <a:ext uri="{FF2B5EF4-FFF2-40B4-BE49-F238E27FC236}">
                <a16:creationId xmlns:a16="http://schemas.microsoft.com/office/drawing/2014/main" id="{6347D157-8108-4656-88F3-59B693C47F9B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8047686" y="1757980"/>
            <a:ext cx="867600" cy="868680"/>
          </a:xfrm>
          <a:prstGeom prst="ellipse">
            <a:avLst/>
          </a:prstGeom>
          <a:noFill/>
          <a:ln w="19050"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0" name="Picture Placeholder 46">
            <a:extLst>
              <a:ext uri="{FF2B5EF4-FFF2-40B4-BE49-F238E27FC236}">
                <a16:creationId xmlns:a16="http://schemas.microsoft.com/office/drawing/2014/main" id="{B4548244-F89A-4EA8-9DB4-056E45B2FDF5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977066" y="3890091"/>
            <a:ext cx="867600" cy="868680"/>
          </a:xfrm>
          <a:prstGeom prst="ellipse">
            <a:avLst/>
          </a:prstGeom>
          <a:noFill/>
          <a:ln w="19050"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1" name="Picture Placeholder 46">
            <a:extLst>
              <a:ext uri="{FF2B5EF4-FFF2-40B4-BE49-F238E27FC236}">
                <a16:creationId xmlns:a16="http://schemas.microsoft.com/office/drawing/2014/main" id="{6B46EEEA-383D-42CD-ABFC-86BD330E07A0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4512376" y="3890091"/>
            <a:ext cx="867600" cy="868680"/>
          </a:xfrm>
          <a:prstGeom prst="ellipse">
            <a:avLst/>
          </a:prstGeom>
          <a:noFill/>
          <a:ln w="19050"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2" name="Picture Placeholder 46">
            <a:extLst>
              <a:ext uri="{FF2B5EF4-FFF2-40B4-BE49-F238E27FC236}">
                <a16:creationId xmlns:a16="http://schemas.microsoft.com/office/drawing/2014/main" id="{DF75483C-CE05-4E90-8A93-D04244423927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8047686" y="3890091"/>
            <a:ext cx="867600" cy="868680"/>
          </a:xfrm>
          <a:prstGeom prst="ellipse">
            <a:avLst/>
          </a:prstGeom>
          <a:noFill/>
          <a:ln w="19050"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660142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verview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>
            <a:extLst>
              <a:ext uri="{FF2B5EF4-FFF2-40B4-BE49-F238E27FC236}">
                <a16:creationId xmlns:a16="http://schemas.microsoft.com/office/drawing/2014/main" id="{7427B840-CC27-4923-A00E-7899AF7A4460}"/>
              </a:ext>
            </a:extLst>
          </p:cNvPr>
          <p:cNvSpPr/>
          <p:nvPr userDrawn="1"/>
        </p:nvSpPr>
        <p:spPr>
          <a:xfrm>
            <a:off x="0" y="5764039"/>
            <a:ext cx="12192000" cy="109396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45FD86-80D5-4520-8C38-1EDDAB179D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8800" y="607100"/>
            <a:ext cx="4737482" cy="697044"/>
          </a:xfrm>
        </p:spPr>
        <p:txBody>
          <a:bodyPr anchor="b">
            <a:noAutofit/>
          </a:bodyPr>
          <a:lstStyle>
            <a:lvl1pPr>
              <a:defRPr lang="en-US" sz="4000" b="1" kern="1200" dirty="0">
                <a:gradFill>
                  <a:gsLst>
                    <a:gs pos="0">
                      <a:schemeClr val="bg2"/>
                    </a:gs>
                    <a:gs pos="100000">
                      <a:schemeClr val="accent1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OVERVIEW SLIDE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B7C16C-60B5-44CB-B3D5-09EA7F61FE42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928801" y="2452709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Item 1 Title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4BC91B-2A3F-445A-9C91-9BF782613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A6B8C-51E0-4512-9EB9-DD1BB2387348}" type="datetime1">
              <a:rPr lang="en-US" smtClean="0"/>
              <a:t>7/25/2024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F24CAE-7220-4370-B793-B9D4AA1A3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DF5915-4FF1-41EB-9C2F-1918DA858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63C2BC3-19D8-497A-B742-E2E5155DEA2E}"/>
              </a:ext>
            </a:extLst>
          </p:cNvPr>
          <p:cNvSpPr/>
          <p:nvPr userDrawn="1"/>
        </p:nvSpPr>
        <p:spPr>
          <a:xfrm>
            <a:off x="687289" y="0"/>
            <a:ext cx="72000" cy="1152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/>
              </a:solidFill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8AD1AF6-056E-449E-ABB4-F42FCFF2154D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B49EFE94-C72E-4FA8-9AE2-70BFB09FB2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97F17BC-9B89-4B33-A693-1583A7EAEED0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52FBCB0-43B1-4129-B190-2F32EAB36A71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6AF92140-8242-4A51-9463-35E60CF48BE9}"/>
              </a:ext>
            </a:extLst>
          </p:cNvPr>
          <p:cNvCxnSpPr>
            <a:cxnSpLocks/>
          </p:cNvCxnSpPr>
          <p:nvPr userDrawn="1"/>
        </p:nvCxnSpPr>
        <p:spPr>
          <a:xfrm>
            <a:off x="11192400" y="802800"/>
            <a:ext cx="1001233" cy="0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48D84BA3-D783-472E-AB10-C96A8DE8D0DD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3200" y="6580800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 Placeholder 3">
            <a:extLst>
              <a:ext uri="{FF2B5EF4-FFF2-40B4-BE49-F238E27FC236}">
                <a16:creationId xmlns:a16="http://schemas.microsoft.com/office/drawing/2014/main" id="{2BBCA2FF-2B83-4966-811C-E9FEEB77CBE4}"/>
              </a:ext>
            </a:extLst>
          </p:cNvPr>
          <p:cNvSpPr>
            <a:spLocks noGrp="1"/>
          </p:cNvSpPr>
          <p:nvPr>
            <p:ph type="body" sz="half" idx="16" hasCustomPrompt="1"/>
          </p:nvPr>
        </p:nvSpPr>
        <p:spPr>
          <a:xfrm>
            <a:off x="4467663" y="2452709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Item 2 Title</a:t>
            </a:r>
          </a:p>
        </p:txBody>
      </p:sp>
      <p:sp>
        <p:nvSpPr>
          <p:cNvPr id="36" name="Text Placeholder 3">
            <a:extLst>
              <a:ext uri="{FF2B5EF4-FFF2-40B4-BE49-F238E27FC236}">
                <a16:creationId xmlns:a16="http://schemas.microsoft.com/office/drawing/2014/main" id="{663E6488-61FD-4194-B014-22CF5050C2C7}"/>
              </a:ext>
            </a:extLst>
          </p:cNvPr>
          <p:cNvSpPr>
            <a:spLocks noGrp="1"/>
          </p:cNvSpPr>
          <p:nvPr>
            <p:ph type="body" sz="half" idx="17" hasCustomPrompt="1"/>
          </p:nvPr>
        </p:nvSpPr>
        <p:spPr>
          <a:xfrm>
            <a:off x="8006525" y="2452709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Item 3 Title</a:t>
            </a:r>
          </a:p>
        </p:txBody>
      </p:sp>
      <p:sp>
        <p:nvSpPr>
          <p:cNvPr id="37" name="Text Placeholder 3">
            <a:extLst>
              <a:ext uri="{FF2B5EF4-FFF2-40B4-BE49-F238E27FC236}">
                <a16:creationId xmlns:a16="http://schemas.microsoft.com/office/drawing/2014/main" id="{76A0643E-8E5C-4070-97FD-974351B1D00C}"/>
              </a:ext>
            </a:extLst>
          </p:cNvPr>
          <p:cNvSpPr>
            <a:spLocks noGrp="1"/>
          </p:cNvSpPr>
          <p:nvPr>
            <p:ph type="body" sz="half" idx="18" hasCustomPrompt="1"/>
          </p:nvPr>
        </p:nvSpPr>
        <p:spPr>
          <a:xfrm>
            <a:off x="928801" y="4563914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Item 4 Title</a:t>
            </a:r>
          </a:p>
        </p:txBody>
      </p:sp>
      <p:sp>
        <p:nvSpPr>
          <p:cNvPr id="38" name="Text Placeholder 3">
            <a:extLst>
              <a:ext uri="{FF2B5EF4-FFF2-40B4-BE49-F238E27FC236}">
                <a16:creationId xmlns:a16="http://schemas.microsoft.com/office/drawing/2014/main" id="{A4ECC130-379C-4A4E-AAC7-D84522D434E2}"/>
              </a:ext>
            </a:extLst>
          </p:cNvPr>
          <p:cNvSpPr>
            <a:spLocks noGrp="1"/>
          </p:cNvSpPr>
          <p:nvPr>
            <p:ph type="body" sz="half" idx="19" hasCustomPrompt="1"/>
          </p:nvPr>
        </p:nvSpPr>
        <p:spPr>
          <a:xfrm>
            <a:off x="4467663" y="4563914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Item 5 Title</a:t>
            </a:r>
          </a:p>
        </p:txBody>
      </p:sp>
      <p:sp>
        <p:nvSpPr>
          <p:cNvPr id="39" name="Text Placeholder 3">
            <a:extLst>
              <a:ext uri="{FF2B5EF4-FFF2-40B4-BE49-F238E27FC236}">
                <a16:creationId xmlns:a16="http://schemas.microsoft.com/office/drawing/2014/main" id="{C8C2920A-FB6F-4697-8CDD-0896EC262719}"/>
              </a:ext>
            </a:extLst>
          </p:cNvPr>
          <p:cNvSpPr>
            <a:spLocks noGrp="1"/>
          </p:cNvSpPr>
          <p:nvPr>
            <p:ph type="body" sz="half" idx="20" hasCustomPrompt="1"/>
          </p:nvPr>
        </p:nvSpPr>
        <p:spPr>
          <a:xfrm>
            <a:off x="8006525" y="4563914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Item 6 Title</a:t>
            </a:r>
          </a:p>
        </p:txBody>
      </p:sp>
      <p:sp>
        <p:nvSpPr>
          <p:cNvPr id="40" name="Text Placeholder 3">
            <a:extLst>
              <a:ext uri="{FF2B5EF4-FFF2-40B4-BE49-F238E27FC236}">
                <a16:creationId xmlns:a16="http://schemas.microsoft.com/office/drawing/2014/main" id="{F84CD40D-D65C-419A-B22F-5633C9254F52}"/>
              </a:ext>
            </a:extLst>
          </p:cNvPr>
          <p:cNvSpPr>
            <a:spLocks noGrp="1"/>
          </p:cNvSpPr>
          <p:nvPr>
            <p:ph type="body" sz="half" idx="21"/>
          </p:nvPr>
        </p:nvSpPr>
        <p:spPr>
          <a:xfrm>
            <a:off x="928801" y="2876273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1600" i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41" name="Text Placeholder 3">
            <a:extLst>
              <a:ext uri="{FF2B5EF4-FFF2-40B4-BE49-F238E27FC236}">
                <a16:creationId xmlns:a16="http://schemas.microsoft.com/office/drawing/2014/main" id="{4902ECF4-C668-49EA-AD7B-E0B3332DE48A}"/>
              </a:ext>
            </a:extLst>
          </p:cNvPr>
          <p:cNvSpPr>
            <a:spLocks noGrp="1"/>
          </p:cNvSpPr>
          <p:nvPr>
            <p:ph type="body" sz="half" idx="22"/>
          </p:nvPr>
        </p:nvSpPr>
        <p:spPr>
          <a:xfrm>
            <a:off x="4467663" y="2876273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1600" i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42" name="Text Placeholder 3">
            <a:extLst>
              <a:ext uri="{FF2B5EF4-FFF2-40B4-BE49-F238E27FC236}">
                <a16:creationId xmlns:a16="http://schemas.microsoft.com/office/drawing/2014/main" id="{648A6F22-3F59-4E0F-BAE5-9B7E0D16D33F}"/>
              </a:ext>
            </a:extLst>
          </p:cNvPr>
          <p:cNvSpPr>
            <a:spLocks noGrp="1"/>
          </p:cNvSpPr>
          <p:nvPr>
            <p:ph type="body" sz="half" idx="23"/>
          </p:nvPr>
        </p:nvSpPr>
        <p:spPr>
          <a:xfrm>
            <a:off x="8006525" y="2876273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1600" i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43" name="Text Placeholder 3">
            <a:extLst>
              <a:ext uri="{FF2B5EF4-FFF2-40B4-BE49-F238E27FC236}">
                <a16:creationId xmlns:a16="http://schemas.microsoft.com/office/drawing/2014/main" id="{5689CAE6-6963-412E-9DAD-B7B5AFC41DCF}"/>
              </a:ext>
            </a:extLst>
          </p:cNvPr>
          <p:cNvSpPr>
            <a:spLocks noGrp="1"/>
          </p:cNvSpPr>
          <p:nvPr>
            <p:ph type="body" sz="half" idx="24"/>
          </p:nvPr>
        </p:nvSpPr>
        <p:spPr>
          <a:xfrm>
            <a:off x="928801" y="4987478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1600" i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44" name="Text Placeholder 3">
            <a:extLst>
              <a:ext uri="{FF2B5EF4-FFF2-40B4-BE49-F238E27FC236}">
                <a16:creationId xmlns:a16="http://schemas.microsoft.com/office/drawing/2014/main" id="{98D9757D-1411-42F4-AABD-CC173E4A038B}"/>
              </a:ext>
            </a:extLst>
          </p:cNvPr>
          <p:cNvSpPr>
            <a:spLocks noGrp="1"/>
          </p:cNvSpPr>
          <p:nvPr>
            <p:ph type="body" sz="half" idx="25"/>
          </p:nvPr>
        </p:nvSpPr>
        <p:spPr>
          <a:xfrm>
            <a:off x="4467663" y="4987478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1600" i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45" name="Text Placeholder 3">
            <a:extLst>
              <a:ext uri="{FF2B5EF4-FFF2-40B4-BE49-F238E27FC236}">
                <a16:creationId xmlns:a16="http://schemas.microsoft.com/office/drawing/2014/main" id="{0590AA6E-50BC-4492-8B87-7D8D4A8A5E76}"/>
              </a:ext>
            </a:extLst>
          </p:cNvPr>
          <p:cNvSpPr>
            <a:spLocks noGrp="1"/>
          </p:cNvSpPr>
          <p:nvPr>
            <p:ph type="body" sz="half" idx="26"/>
          </p:nvPr>
        </p:nvSpPr>
        <p:spPr>
          <a:xfrm>
            <a:off x="8006525" y="4987478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1600" i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47" name="Picture Placeholder 46">
            <a:extLst>
              <a:ext uri="{FF2B5EF4-FFF2-40B4-BE49-F238E27FC236}">
                <a16:creationId xmlns:a16="http://schemas.microsoft.com/office/drawing/2014/main" id="{64786CCE-CCCC-4B2D-890D-9D719713DB79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1041234" y="1575100"/>
            <a:ext cx="867600" cy="868680"/>
          </a:xfrm>
          <a:prstGeom prst="ellipse">
            <a:avLst/>
          </a:prstGeom>
          <a:ln w="19050">
            <a:gradFill flip="none" rotWithShape="1">
              <a:gsLst>
                <a:gs pos="0">
                  <a:schemeClr val="bg2"/>
                </a:gs>
                <a:gs pos="100000">
                  <a:schemeClr val="accent1"/>
                </a:gs>
              </a:gsLst>
              <a:lin ang="0" scaled="1"/>
              <a:tileRect/>
            </a:gra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8" name="Picture Placeholder 46">
            <a:extLst>
              <a:ext uri="{FF2B5EF4-FFF2-40B4-BE49-F238E27FC236}">
                <a16:creationId xmlns:a16="http://schemas.microsoft.com/office/drawing/2014/main" id="{EB08972C-68CE-41CC-9351-3DD741E53936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4576544" y="1575100"/>
            <a:ext cx="867600" cy="868680"/>
          </a:xfrm>
          <a:prstGeom prst="ellipse">
            <a:avLst/>
          </a:prstGeom>
          <a:ln w="19050">
            <a:gradFill flip="none" rotWithShape="1">
              <a:gsLst>
                <a:gs pos="0">
                  <a:schemeClr val="bg2"/>
                </a:gs>
                <a:gs pos="100000">
                  <a:schemeClr val="accent1"/>
                </a:gs>
              </a:gsLst>
              <a:lin ang="0" scaled="1"/>
              <a:tileRect/>
            </a:gra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9" name="Picture Placeholder 46">
            <a:extLst>
              <a:ext uri="{FF2B5EF4-FFF2-40B4-BE49-F238E27FC236}">
                <a16:creationId xmlns:a16="http://schemas.microsoft.com/office/drawing/2014/main" id="{6347D157-8108-4656-88F3-59B693C47F9B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8111854" y="1575100"/>
            <a:ext cx="867600" cy="868680"/>
          </a:xfrm>
          <a:prstGeom prst="ellipse">
            <a:avLst/>
          </a:prstGeom>
          <a:ln w="19050">
            <a:gradFill flip="none" rotWithShape="1">
              <a:gsLst>
                <a:gs pos="0">
                  <a:schemeClr val="bg2"/>
                </a:gs>
                <a:gs pos="100000">
                  <a:schemeClr val="accent1"/>
                </a:gs>
              </a:gsLst>
              <a:lin ang="0" scaled="1"/>
              <a:tileRect/>
            </a:gra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0" name="Picture Placeholder 46">
            <a:extLst>
              <a:ext uri="{FF2B5EF4-FFF2-40B4-BE49-F238E27FC236}">
                <a16:creationId xmlns:a16="http://schemas.microsoft.com/office/drawing/2014/main" id="{B4548244-F89A-4EA8-9DB4-056E45B2FDF5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1041234" y="3707211"/>
            <a:ext cx="867600" cy="868680"/>
          </a:xfrm>
          <a:prstGeom prst="ellipse">
            <a:avLst/>
          </a:prstGeom>
          <a:ln w="19050">
            <a:gradFill flip="none" rotWithShape="1">
              <a:gsLst>
                <a:gs pos="0">
                  <a:schemeClr val="bg2"/>
                </a:gs>
                <a:gs pos="100000">
                  <a:schemeClr val="accent1"/>
                </a:gs>
              </a:gsLst>
              <a:lin ang="0" scaled="1"/>
              <a:tileRect/>
            </a:gra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1" name="Picture Placeholder 46">
            <a:extLst>
              <a:ext uri="{FF2B5EF4-FFF2-40B4-BE49-F238E27FC236}">
                <a16:creationId xmlns:a16="http://schemas.microsoft.com/office/drawing/2014/main" id="{6B46EEEA-383D-42CD-ABFC-86BD330E07A0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4576544" y="3707211"/>
            <a:ext cx="867600" cy="868680"/>
          </a:xfrm>
          <a:prstGeom prst="ellipse">
            <a:avLst/>
          </a:prstGeom>
          <a:ln w="19050">
            <a:gradFill flip="none" rotWithShape="1">
              <a:gsLst>
                <a:gs pos="0">
                  <a:schemeClr val="bg2"/>
                </a:gs>
                <a:gs pos="100000">
                  <a:schemeClr val="accent1"/>
                </a:gs>
              </a:gsLst>
              <a:lin ang="0" scaled="1"/>
              <a:tileRect/>
            </a:gra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2" name="Picture Placeholder 46">
            <a:extLst>
              <a:ext uri="{FF2B5EF4-FFF2-40B4-BE49-F238E27FC236}">
                <a16:creationId xmlns:a16="http://schemas.microsoft.com/office/drawing/2014/main" id="{DF75483C-CE05-4E90-8A93-D04244423927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8111854" y="3707211"/>
            <a:ext cx="867600" cy="868680"/>
          </a:xfrm>
          <a:prstGeom prst="ellipse">
            <a:avLst/>
          </a:prstGeom>
          <a:ln w="19050">
            <a:gradFill flip="none" rotWithShape="1">
              <a:gsLst>
                <a:gs pos="0">
                  <a:schemeClr val="bg2"/>
                </a:gs>
                <a:gs pos="100000">
                  <a:schemeClr val="accent1"/>
                </a:gs>
              </a:gsLst>
              <a:lin ang="0" scaled="1"/>
              <a:tileRect/>
            </a:gra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09610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verview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>
            <a:extLst>
              <a:ext uri="{FF2B5EF4-FFF2-40B4-BE49-F238E27FC236}">
                <a16:creationId xmlns:a16="http://schemas.microsoft.com/office/drawing/2014/main" id="{70994831-EE46-4DEA-9077-4FEBBCD60EB3}"/>
              </a:ext>
            </a:extLst>
          </p:cNvPr>
          <p:cNvSpPr/>
          <p:nvPr userDrawn="1"/>
        </p:nvSpPr>
        <p:spPr>
          <a:xfrm>
            <a:off x="120000" y="117000"/>
            <a:ext cx="11952000" cy="6624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 w="273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45FD86-80D5-4520-8C38-1EDDAB179D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8800" y="607100"/>
            <a:ext cx="4737482" cy="697044"/>
          </a:xfrm>
        </p:spPr>
        <p:txBody>
          <a:bodyPr anchor="b">
            <a:noAutofit/>
          </a:bodyPr>
          <a:lstStyle>
            <a:lvl1pPr>
              <a:defRPr lang="en-US" sz="40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OVERVIEW SLIDE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B7C16C-60B5-44CB-B3D5-09EA7F61FE42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928801" y="2635589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Item 1 Title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4BC91B-2A3F-445A-9C91-9BF782613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065FF-3A74-4B0F-9624-362545A943D5}" type="datetime1">
              <a:rPr lang="en-US" smtClean="0"/>
              <a:t>7/25/2024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F24CAE-7220-4370-B793-B9D4AA1A3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DF5915-4FF1-41EB-9C2F-1918DA858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63C2BC3-19D8-497A-B742-E2E5155DEA2E}"/>
              </a:ext>
            </a:extLst>
          </p:cNvPr>
          <p:cNvSpPr/>
          <p:nvPr userDrawn="1"/>
        </p:nvSpPr>
        <p:spPr>
          <a:xfrm>
            <a:off x="687289" y="244444"/>
            <a:ext cx="72000" cy="9075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Text Placeholder 3">
            <a:extLst>
              <a:ext uri="{FF2B5EF4-FFF2-40B4-BE49-F238E27FC236}">
                <a16:creationId xmlns:a16="http://schemas.microsoft.com/office/drawing/2014/main" id="{2BBCA2FF-2B83-4966-811C-E9FEEB77CBE4}"/>
              </a:ext>
            </a:extLst>
          </p:cNvPr>
          <p:cNvSpPr>
            <a:spLocks noGrp="1"/>
          </p:cNvSpPr>
          <p:nvPr>
            <p:ph type="body" sz="half" idx="16" hasCustomPrompt="1"/>
          </p:nvPr>
        </p:nvSpPr>
        <p:spPr>
          <a:xfrm>
            <a:off x="4467663" y="2635589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Item 2 Title</a:t>
            </a:r>
          </a:p>
        </p:txBody>
      </p:sp>
      <p:sp>
        <p:nvSpPr>
          <p:cNvPr id="36" name="Text Placeholder 3">
            <a:extLst>
              <a:ext uri="{FF2B5EF4-FFF2-40B4-BE49-F238E27FC236}">
                <a16:creationId xmlns:a16="http://schemas.microsoft.com/office/drawing/2014/main" id="{663E6488-61FD-4194-B014-22CF5050C2C7}"/>
              </a:ext>
            </a:extLst>
          </p:cNvPr>
          <p:cNvSpPr>
            <a:spLocks noGrp="1"/>
          </p:cNvSpPr>
          <p:nvPr>
            <p:ph type="body" sz="half" idx="17" hasCustomPrompt="1"/>
          </p:nvPr>
        </p:nvSpPr>
        <p:spPr>
          <a:xfrm>
            <a:off x="8006525" y="2635589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Item 3 Title</a:t>
            </a:r>
          </a:p>
        </p:txBody>
      </p:sp>
      <p:sp>
        <p:nvSpPr>
          <p:cNvPr id="37" name="Text Placeholder 3">
            <a:extLst>
              <a:ext uri="{FF2B5EF4-FFF2-40B4-BE49-F238E27FC236}">
                <a16:creationId xmlns:a16="http://schemas.microsoft.com/office/drawing/2014/main" id="{76A0643E-8E5C-4070-97FD-974351B1D00C}"/>
              </a:ext>
            </a:extLst>
          </p:cNvPr>
          <p:cNvSpPr>
            <a:spLocks noGrp="1"/>
          </p:cNvSpPr>
          <p:nvPr>
            <p:ph type="body" sz="half" idx="18" hasCustomPrompt="1"/>
          </p:nvPr>
        </p:nvSpPr>
        <p:spPr>
          <a:xfrm>
            <a:off x="928801" y="4746794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Item 4 Title</a:t>
            </a:r>
          </a:p>
        </p:txBody>
      </p:sp>
      <p:sp>
        <p:nvSpPr>
          <p:cNvPr id="38" name="Text Placeholder 3">
            <a:extLst>
              <a:ext uri="{FF2B5EF4-FFF2-40B4-BE49-F238E27FC236}">
                <a16:creationId xmlns:a16="http://schemas.microsoft.com/office/drawing/2014/main" id="{A4ECC130-379C-4A4E-AAC7-D84522D434E2}"/>
              </a:ext>
            </a:extLst>
          </p:cNvPr>
          <p:cNvSpPr>
            <a:spLocks noGrp="1"/>
          </p:cNvSpPr>
          <p:nvPr>
            <p:ph type="body" sz="half" idx="19" hasCustomPrompt="1"/>
          </p:nvPr>
        </p:nvSpPr>
        <p:spPr>
          <a:xfrm>
            <a:off x="4467663" y="4746794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Item 5 Title</a:t>
            </a:r>
          </a:p>
        </p:txBody>
      </p:sp>
      <p:sp>
        <p:nvSpPr>
          <p:cNvPr id="39" name="Text Placeholder 3">
            <a:extLst>
              <a:ext uri="{FF2B5EF4-FFF2-40B4-BE49-F238E27FC236}">
                <a16:creationId xmlns:a16="http://schemas.microsoft.com/office/drawing/2014/main" id="{C8C2920A-FB6F-4697-8CDD-0896EC262719}"/>
              </a:ext>
            </a:extLst>
          </p:cNvPr>
          <p:cNvSpPr>
            <a:spLocks noGrp="1"/>
          </p:cNvSpPr>
          <p:nvPr>
            <p:ph type="body" sz="half" idx="20" hasCustomPrompt="1"/>
          </p:nvPr>
        </p:nvSpPr>
        <p:spPr>
          <a:xfrm>
            <a:off x="8006525" y="4746794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Item 6 Title</a:t>
            </a:r>
          </a:p>
        </p:txBody>
      </p:sp>
      <p:sp>
        <p:nvSpPr>
          <p:cNvPr id="40" name="Text Placeholder 3">
            <a:extLst>
              <a:ext uri="{FF2B5EF4-FFF2-40B4-BE49-F238E27FC236}">
                <a16:creationId xmlns:a16="http://schemas.microsoft.com/office/drawing/2014/main" id="{F84CD40D-D65C-419A-B22F-5633C9254F52}"/>
              </a:ext>
            </a:extLst>
          </p:cNvPr>
          <p:cNvSpPr>
            <a:spLocks noGrp="1"/>
          </p:cNvSpPr>
          <p:nvPr>
            <p:ph type="body" sz="half" idx="21"/>
          </p:nvPr>
        </p:nvSpPr>
        <p:spPr>
          <a:xfrm>
            <a:off x="928801" y="3059153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1600" i="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41" name="Text Placeholder 3">
            <a:extLst>
              <a:ext uri="{FF2B5EF4-FFF2-40B4-BE49-F238E27FC236}">
                <a16:creationId xmlns:a16="http://schemas.microsoft.com/office/drawing/2014/main" id="{4902ECF4-C668-49EA-AD7B-E0B3332DE48A}"/>
              </a:ext>
            </a:extLst>
          </p:cNvPr>
          <p:cNvSpPr>
            <a:spLocks noGrp="1"/>
          </p:cNvSpPr>
          <p:nvPr>
            <p:ph type="body" sz="half" idx="22"/>
          </p:nvPr>
        </p:nvSpPr>
        <p:spPr>
          <a:xfrm>
            <a:off x="4467663" y="3059153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1600" i="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42" name="Text Placeholder 3">
            <a:extLst>
              <a:ext uri="{FF2B5EF4-FFF2-40B4-BE49-F238E27FC236}">
                <a16:creationId xmlns:a16="http://schemas.microsoft.com/office/drawing/2014/main" id="{648A6F22-3F59-4E0F-BAE5-9B7E0D16D33F}"/>
              </a:ext>
            </a:extLst>
          </p:cNvPr>
          <p:cNvSpPr>
            <a:spLocks noGrp="1"/>
          </p:cNvSpPr>
          <p:nvPr>
            <p:ph type="body" sz="half" idx="23"/>
          </p:nvPr>
        </p:nvSpPr>
        <p:spPr>
          <a:xfrm>
            <a:off x="8006525" y="3059153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1600" i="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43" name="Text Placeholder 3">
            <a:extLst>
              <a:ext uri="{FF2B5EF4-FFF2-40B4-BE49-F238E27FC236}">
                <a16:creationId xmlns:a16="http://schemas.microsoft.com/office/drawing/2014/main" id="{5689CAE6-6963-412E-9DAD-B7B5AFC41DCF}"/>
              </a:ext>
            </a:extLst>
          </p:cNvPr>
          <p:cNvSpPr>
            <a:spLocks noGrp="1"/>
          </p:cNvSpPr>
          <p:nvPr>
            <p:ph type="body" sz="half" idx="24"/>
          </p:nvPr>
        </p:nvSpPr>
        <p:spPr>
          <a:xfrm>
            <a:off x="928801" y="5170358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44" name="Text Placeholder 3">
            <a:extLst>
              <a:ext uri="{FF2B5EF4-FFF2-40B4-BE49-F238E27FC236}">
                <a16:creationId xmlns:a16="http://schemas.microsoft.com/office/drawing/2014/main" id="{98D9757D-1411-42F4-AABD-CC173E4A038B}"/>
              </a:ext>
            </a:extLst>
          </p:cNvPr>
          <p:cNvSpPr>
            <a:spLocks noGrp="1"/>
          </p:cNvSpPr>
          <p:nvPr>
            <p:ph type="body" sz="half" idx="25"/>
          </p:nvPr>
        </p:nvSpPr>
        <p:spPr>
          <a:xfrm>
            <a:off x="4467663" y="5170358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45" name="Text Placeholder 3">
            <a:extLst>
              <a:ext uri="{FF2B5EF4-FFF2-40B4-BE49-F238E27FC236}">
                <a16:creationId xmlns:a16="http://schemas.microsoft.com/office/drawing/2014/main" id="{0590AA6E-50BC-4492-8B87-7D8D4A8A5E76}"/>
              </a:ext>
            </a:extLst>
          </p:cNvPr>
          <p:cNvSpPr>
            <a:spLocks noGrp="1"/>
          </p:cNvSpPr>
          <p:nvPr>
            <p:ph type="body" sz="half" idx="26"/>
          </p:nvPr>
        </p:nvSpPr>
        <p:spPr>
          <a:xfrm>
            <a:off x="8006525" y="5170358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47" name="Picture Placeholder 46">
            <a:extLst>
              <a:ext uri="{FF2B5EF4-FFF2-40B4-BE49-F238E27FC236}">
                <a16:creationId xmlns:a16="http://schemas.microsoft.com/office/drawing/2014/main" id="{64786CCE-CCCC-4B2D-890D-9D719713DB79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1041234" y="1757980"/>
            <a:ext cx="867600" cy="868680"/>
          </a:xfrm>
          <a:prstGeom prst="ellipse">
            <a:avLst/>
          </a:prstGeom>
          <a:ln w="19050">
            <a:solidFill>
              <a:schemeClr val="tx2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8" name="Picture Placeholder 46">
            <a:extLst>
              <a:ext uri="{FF2B5EF4-FFF2-40B4-BE49-F238E27FC236}">
                <a16:creationId xmlns:a16="http://schemas.microsoft.com/office/drawing/2014/main" id="{EB08972C-68CE-41CC-9351-3DD741E53936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4576544" y="1757980"/>
            <a:ext cx="867600" cy="868680"/>
          </a:xfrm>
          <a:prstGeom prst="ellipse">
            <a:avLst/>
          </a:prstGeom>
          <a:ln w="19050">
            <a:solidFill>
              <a:schemeClr val="tx2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9" name="Picture Placeholder 46">
            <a:extLst>
              <a:ext uri="{FF2B5EF4-FFF2-40B4-BE49-F238E27FC236}">
                <a16:creationId xmlns:a16="http://schemas.microsoft.com/office/drawing/2014/main" id="{6347D157-8108-4656-88F3-59B693C47F9B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8111854" y="1757980"/>
            <a:ext cx="867600" cy="868680"/>
          </a:xfrm>
          <a:prstGeom prst="ellipse">
            <a:avLst/>
          </a:prstGeom>
          <a:ln w="19050">
            <a:solidFill>
              <a:schemeClr val="tx2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0" name="Picture Placeholder 46">
            <a:extLst>
              <a:ext uri="{FF2B5EF4-FFF2-40B4-BE49-F238E27FC236}">
                <a16:creationId xmlns:a16="http://schemas.microsoft.com/office/drawing/2014/main" id="{B4548244-F89A-4EA8-9DB4-056E45B2FDF5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1041234" y="3890091"/>
            <a:ext cx="867600" cy="868680"/>
          </a:xfrm>
          <a:prstGeom prst="ellipse">
            <a:avLst/>
          </a:prstGeom>
          <a:ln w="19050">
            <a:solidFill>
              <a:schemeClr val="tx2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1" name="Picture Placeholder 46">
            <a:extLst>
              <a:ext uri="{FF2B5EF4-FFF2-40B4-BE49-F238E27FC236}">
                <a16:creationId xmlns:a16="http://schemas.microsoft.com/office/drawing/2014/main" id="{6B46EEEA-383D-42CD-ABFC-86BD330E07A0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4576544" y="3890091"/>
            <a:ext cx="867600" cy="868680"/>
          </a:xfrm>
          <a:prstGeom prst="ellipse">
            <a:avLst/>
          </a:prstGeom>
          <a:ln w="19050">
            <a:solidFill>
              <a:schemeClr val="tx2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2" name="Picture Placeholder 46">
            <a:extLst>
              <a:ext uri="{FF2B5EF4-FFF2-40B4-BE49-F238E27FC236}">
                <a16:creationId xmlns:a16="http://schemas.microsoft.com/office/drawing/2014/main" id="{DF75483C-CE05-4E90-8A93-D04244423927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8111854" y="3890091"/>
            <a:ext cx="867600" cy="868680"/>
          </a:xfrm>
          <a:prstGeom prst="ellipse">
            <a:avLst/>
          </a:prstGeom>
          <a:ln w="19050">
            <a:solidFill>
              <a:schemeClr val="tx2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6EC8F712-6C02-43F3-8A0A-5DCA975E7C38}"/>
              </a:ext>
            </a:extLst>
          </p:cNvPr>
          <p:cNvCxnSpPr>
            <a:cxnSpLocks/>
          </p:cNvCxnSpPr>
          <p:nvPr userDrawn="1"/>
        </p:nvCxnSpPr>
        <p:spPr>
          <a:xfrm flipV="1">
            <a:off x="11663289" y="6300217"/>
            <a:ext cx="0" cy="310226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18B62D71-4318-4C96-828A-D19FFBFA7BDA}"/>
              </a:ext>
            </a:extLst>
          </p:cNvPr>
          <p:cNvCxnSpPr>
            <a:cxnSpLocks/>
          </p:cNvCxnSpPr>
          <p:nvPr userDrawn="1"/>
        </p:nvCxnSpPr>
        <p:spPr>
          <a:xfrm>
            <a:off x="10939723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 Placeholder 15">
            <a:extLst>
              <a:ext uri="{FF2B5EF4-FFF2-40B4-BE49-F238E27FC236}">
                <a16:creationId xmlns:a16="http://schemas.microsoft.com/office/drawing/2014/main" id="{12E8DD1E-B3CA-4756-A792-B476AFA9AE2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832539" y="837333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9603F760-AD2F-4611-99B6-58C4666AEBA1}"/>
              </a:ext>
            </a:extLst>
          </p:cNvPr>
          <p:cNvCxnSpPr>
            <a:cxnSpLocks/>
          </p:cNvCxnSpPr>
          <p:nvPr userDrawn="1"/>
        </p:nvCxnSpPr>
        <p:spPr>
          <a:xfrm>
            <a:off x="256374" y="6168360"/>
            <a:ext cx="1508418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62182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E6F6CA0-765E-484B-B9C2-16E6A4F4986D}"/>
              </a:ext>
            </a:extLst>
          </p:cNvPr>
          <p:cNvSpPr/>
          <p:nvPr userDrawn="1"/>
        </p:nvSpPr>
        <p:spPr>
          <a:xfrm>
            <a:off x="120000" y="117000"/>
            <a:ext cx="11952000" cy="6624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 w="273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4FC0E2-CB24-439B-B95B-B8EF13A99E3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812758" y="2413986"/>
            <a:ext cx="7107331" cy="1838643"/>
          </a:xfrm>
        </p:spPr>
        <p:txBody>
          <a:bodyPr anchor="b">
            <a:normAutofit/>
          </a:bodyPr>
          <a:lstStyle>
            <a:lvl1pPr algn="l">
              <a:defRPr sz="55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PRESENTATION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30698B-AFFB-41C1-AFEB-59EFD036622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812758" y="4599498"/>
            <a:ext cx="7107331" cy="966857"/>
          </a:xfrm>
        </p:spPr>
        <p:txBody>
          <a:bodyPr>
            <a:normAutofit/>
          </a:bodyPr>
          <a:lstStyle>
            <a:lvl1pPr marL="0" indent="0" algn="l">
              <a:buNone/>
              <a:defRPr sz="3000" b="1" i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Lorem Ipsum</a:t>
            </a:r>
            <a:br>
              <a:rPr lang="en-US" noProof="0"/>
            </a:br>
            <a:r>
              <a:rPr lang="en-US" noProof="0"/>
              <a:t>Dolor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887B92-5889-454A-83C8-E0DE513D8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9C6A1-E569-4FC9-9D93-90A846C9C5BB}" type="datetime1">
              <a:rPr lang="en-US" noProof="0" smtClean="0"/>
              <a:t>7/25/2024</a:t>
            </a:fld>
            <a:endParaRPr lang="en-US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53F66A-C669-4D83-A278-F325DE22E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0F6560-92FA-4E92-B73B-21E2BA87F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0AFD9A3-66C4-4954-8678-720CFA24D244}"/>
              </a:ext>
            </a:extLst>
          </p:cNvPr>
          <p:cNvSpPr/>
          <p:nvPr userDrawn="1"/>
        </p:nvSpPr>
        <p:spPr>
          <a:xfrm>
            <a:off x="1379621" y="2740862"/>
            <a:ext cx="144000" cy="12893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8240730-69E4-4798-8578-D648F7A2C4C9}"/>
              </a:ext>
            </a:extLst>
          </p:cNvPr>
          <p:cNvCxnSpPr/>
          <p:nvPr userDrawn="1"/>
        </p:nvCxnSpPr>
        <p:spPr>
          <a:xfrm>
            <a:off x="1957137" y="4444451"/>
            <a:ext cx="930442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6E88EDA-C5A5-4C22-8CE4-5C7FDCF2E859}"/>
              </a:ext>
            </a:extLst>
          </p:cNvPr>
          <p:cNvCxnSpPr>
            <a:cxnSpLocks/>
          </p:cNvCxnSpPr>
          <p:nvPr userDrawn="1"/>
        </p:nvCxnSpPr>
        <p:spPr>
          <a:xfrm flipV="1">
            <a:off x="11077074" y="5622756"/>
            <a:ext cx="0" cy="984222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1B98974C-AC7A-4E66-AE1A-DBA5F1A1D05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416048" y="5532986"/>
            <a:ext cx="1460500" cy="481013"/>
          </a:xfrm>
        </p:spPr>
        <p:txBody>
          <a:bodyPr/>
          <a:lstStyle>
            <a:lvl1pPr marL="0" indent="0" algn="r">
              <a:buNone/>
              <a:defRPr lang="en-US" sz="3000" b="1" i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noProof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162517422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Overview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55">
            <a:extLst>
              <a:ext uri="{FF2B5EF4-FFF2-40B4-BE49-F238E27FC236}">
                <a16:creationId xmlns:a16="http://schemas.microsoft.com/office/drawing/2014/main" id="{68D5CEF0-7838-4E94-B0E2-6286757235D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45FD86-80D5-4520-8C38-1EDDAB179D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19350" y="645199"/>
            <a:ext cx="4737482" cy="1338841"/>
          </a:xfrm>
        </p:spPr>
        <p:txBody>
          <a:bodyPr anchor="b">
            <a:noAutofit/>
          </a:bodyPr>
          <a:lstStyle>
            <a:lvl1pPr>
              <a:defRPr lang="en-US" sz="40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OVERVIEW</a:t>
            </a:r>
            <a:br>
              <a:rPr lang="en-US" dirty="0"/>
            </a:br>
            <a:r>
              <a:rPr lang="en-US" dirty="0"/>
              <a:t>SLIDE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B7C16C-60B5-44CB-B3D5-09EA7F61FE42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1386001" y="3092789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Item 1 Title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4BC91B-2A3F-445A-9C91-9BF782613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8B35B-55DE-4D82-AAED-127142AD1F9F}" type="datetime1">
              <a:rPr lang="en-US" smtClean="0"/>
              <a:t>7/25/2024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F24CAE-7220-4370-B793-B9D4AA1A3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DF5915-4FF1-41EB-9C2F-1918DA858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8AD1AF6-056E-449E-ABB4-F42FCFF2154D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B49EFE94-C72E-4FA8-9AE2-70BFB09FB2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97F17BC-9B89-4B33-A693-1583A7EAEED0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52FBCB0-43B1-4129-B190-2F32EAB36A71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6AF92140-8242-4A51-9463-35E60CF48BE9}"/>
              </a:ext>
            </a:extLst>
          </p:cNvPr>
          <p:cNvCxnSpPr>
            <a:cxnSpLocks/>
          </p:cNvCxnSpPr>
          <p:nvPr userDrawn="1"/>
        </p:nvCxnSpPr>
        <p:spPr>
          <a:xfrm>
            <a:off x="11192400" y="802800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 Placeholder 15">
            <a:extLst>
              <a:ext uri="{FF2B5EF4-FFF2-40B4-BE49-F238E27FC236}">
                <a16:creationId xmlns:a16="http://schemas.microsoft.com/office/drawing/2014/main" id="{AC031692-3E92-4C7E-A067-5F49BD12670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084400" y="838800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48D84BA3-D783-472E-AB10-C96A8DE8D0DD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3200" y="6580800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 Placeholder 3">
            <a:extLst>
              <a:ext uri="{FF2B5EF4-FFF2-40B4-BE49-F238E27FC236}">
                <a16:creationId xmlns:a16="http://schemas.microsoft.com/office/drawing/2014/main" id="{2BBCA2FF-2B83-4966-811C-E9FEEB77CBE4}"/>
              </a:ext>
            </a:extLst>
          </p:cNvPr>
          <p:cNvSpPr>
            <a:spLocks noGrp="1"/>
          </p:cNvSpPr>
          <p:nvPr>
            <p:ph type="body" sz="half" idx="16" hasCustomPrompt="1"/>
          </p:nvPr>
        </p:nvSpPr>
        <p:spPr>
          <a:xfrm>
            <a:off x="4924863" y="3092789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Item 2 Title</a:t>
            </a:r>
          </a:p>
        </p:txBody>
      </p:sp>
      <p:sp>
        <p:nvSpPr>
          <p:cNvPr id="36" name="Text Placeholder 3">
            <a:extLst>
              <a:ext uri="{FF2B5EF4-FFF2-40B4-BE49-F238E27FC236}">
                <a16:creationId xmlns:a16="http://schemas.microsoft.com/office/drawing/2014/main" id="{663E6488-61FD-4194-B014-22CF5050C2C7}"/>
              </a:ext>
            </a:extLst>
          </p:cNvPr>
          <p:cNvSpPr>
            <a:spLocks noGrp="1"/>
          </p:cNvSpPr>
          <p:nvPr>
            <p:ph type="body" sz="half" idx="17" hasCustomPrompt="1"/>
          </p:nvPr>
        </p:nvSpPr>
        <p:spPr>
          <a:xfrm>
            <a:off x="8463725" y="3092789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Item 3 Title</a:t>
            </a:r>
          </a:p>
        </p:txBody>
      </p:sp>
      <p:sp>
        <p:nvSpPr>
          <p:cNvPr id="37" name="Text Placeholder 3">
            <a:extLst>
              <a:ext uri="{FF2B5EF4-FFF2-40B4-BE49-F238E27FC236}">
                <a16:creationId xmlns:a16="http://schemas.microsoft.com/office/drawing/2014/main" id="{76A0643E-8E5C-4070-97FD-974351B1D00C}"/>
              </a:ext>
            </a:extLst>
          </p:cNvPr>
          <p:cNvSpPr>
            <a:spLocks noGrp="1"/>
          </p:cNvSpPr>
          <p:nvPr>
            <p:ph type="body" sz="half" idx="18" hasCustomPrompt="1"/>
          </p:nvPr>
        </p:nvSpPr>
        <p:spPr>
          <a:xfrm>
            <a:off x="1386001" y="5203994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Item 4 Title</a:t>
            </a:r>
          </a:p>
        </p:txBody>
      </p:sp>
      <p:sp>
        <p:nvSpPr>
          <p:cNvPr id="38" name="Text Placeholder 3">
            <a:extLst>
              <a:ext uri="{FF2B5EF4-FFF2-40B4-BE49-F238E27FC236}">
                <a16:creationId xmlns:a16="http://schemas.microsoft.com/office/drawing/2014/main" id="{A4ECC130-379C-4A4E-AAC7-D84522D434E2}"/>
              </a:ext>
            </a:extLst>
          </p:cNvPr>
          <p:cNvSpPr>
            <a:spLocks noGrp="1"/>
          </p:cNvSpPr>
          <p:nvPr>
            <p:ph type="body" sz="half" idx="19" hasCustomPrompt="1"/>
          </p:nvPr>
        </p:nvSpPr>
        <p:spPr>
          <a:xfrm>
            <a:off x="4924863" y="5203994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Item 5 Title</a:t>
            </a:r>
          </a:p>
        </p:txBody>
      </p:sp>
      <p:sp>
        <p:nvSpPr>
          <p:cNvPr id="39" name="Text Placeholder 3">
            <a:extLst>
              <a:ext uri="{FF2B5EF4-FFF2-40B4-BE49-F238E27FC236}">
                <a16:creationId xmlns:a16="http://schemas.microsoft.com/office/drawing/2014/main" id="{C8C2920A-FB6F-4697-8CDD-0896EC262719}"/>
              </a:ext>
            </a:extLst>
          </p:cNvPr>
          <p:cNvSpPr>
            <a:spLocks noGrp="1"/>
          </p:cNvSpPr>
          <p:nvPr>
            <p:ph type="body" sz="half" idx="20" hasCustomPrompt="1"/>
          </p:nvPr>
        </p:nvSpPr>
        <p:spPr>
          <a:xfrm>
            <a:off x="8463725" y="5203994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Item 6 Title</a:t>
            </a:r>
          </a:p>
        </p:txBody>
      </p:sp>
      <p:sp>
        <p:nvSpPr>
          <p:cNvPr id="40" name="Text Placeholder 3">
            <a:extLst>
              <a:ext uri="{FF2B5EF4-FFF2-40B4-BE49-F238E27FC236}">
                <a16:creationId xmlns:a16="http://schemas.microsoft.com/office/drawing/2014/main" id="{F84CD40D-D65C-419A-B22F-5633C9254F52}"/>
              </a:ext>
            </a:extLst>
          </p:cNvPr>
          <p:cNvSpPr>
            <a:spLocks noGrp="1"/>
          </p:cNvSpPr>
          <p:nvPr>
            <p:ph type="body" sz="half" idx="21"/>
          </p:nvPr>
        </p:nvSpPr>
        <p:spPr>
          <a:xfrm>
            <a:off x="1386001" y="3516353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41" name="Text Placeholder 3">
            <a:extLst>
              <a:ext uri="{FF2B5EF4-FFF2-40B4-BE49-F238E27FC236}">
                <a16:creationId xmlns:a16="http://schemas.microsoft.com/office/drawing/2014/main" id="{4902ECF4-C668-49EA-AD7B-E0B3332DE48A}"/>
              </a:ext>
            </a:extLst>
          </p:cNvPr>
          <p:cNvSpPr>
            <a:spLocks noGrp="1"/>
          </p:cNvSpPr>
          <p:nvPr>
            <p:ph type="body" sz="half" idx="22"/>
          </p:nvPr>
        </p:nvSpPr>
        <p:spPr>
          <a:xfrm>
            <a:off x="4924863" y="3516353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42" name="Text Placeholder 3">
            <a:extLst>
              <a:ext uri="{FF2B5EF4-FFF2-40B4-BE49-F238E27FC236}">
                <a16:creationId xmlns:a16="http://schemas.microsoft.com/office/drawing/2014/main" id="{648A6F22-3F59-4E0F-BAE5-9B7E0D16D33F}"/>
              </a:ext>
            </a:extLst>
          </p:cNvPr>
          <p:cNvSpPr>
            <a:spLocks noGrp="1"/>
          </p:cNvSpPr>
          <p:nvPr>
            <p:ph type="body" sz="half" idx="23"/>
          </p:nvPr>
        </p:nvSpPr>
        <p:spPr>
          <a:xfrm>
            <a:off x="8463725" y="3516353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43" name="Text Placeholder 3">
            <a:extLst>
              <a:ext uri="{FF2B5EF4-FFF2-40B4-BE49-F238E27FC236}">
                <a16:creationId xmlns:a16="http://schemas.microsoft.com/office/drawing/2014/main" id="{5689CAE6-6963-412E-9DAD-B7B5AFC41DCF}"/>
              </a:ext>
            </a:extLst>
          </p:cNvPr>
          <p:cNvSpPr>
            <a:spLocks noGrp="1"/>
          </p:cNvSpPr>
          <p:nvPr>
            <p:ph type="body" sz="half" idx="24"/>
          </p:nvPr>
        </p:nvSpPr>
        <p:spPr>
          <a:xfrm>
            <a:off x="1386001" y="5627558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44" name="Text Placeholder 3">
            <a:extLst>
              <a:ext uri="{FF2B5EF4-FFF2-40B4-BE49-F238E27FC236}">
                <a16:creationId xmlns:a16="http://schemas.microsoft.com/office/drawing/2014/main" id="{98D9757D-1411-42F4-AABD-CC173E4A038B}"/>
              </a:ext>
            </a:extLst>
          </p:cNvPr>
          <p:cNvSpPr>
            <a:spLocks noGrp="1"/>
          </p:cNvSpPr>
          <p:nvPr>
            <p:ph type="body" sz="half" idx="25"/>
          </p:nvPr>
        </p:nvSpPr>
        <p:spPr>
          <a:xfrm>
            <a:off x="4924863" y="5627558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45" name="Text Placeholder 3">
            <a:extLst>
              <a:ext uri="{FF2B5EF4-FFF2-40B4-BE49-F238E27FC236}">
                <a16:creationId xmlns:a16="http://schemas.microsoft.com/office/drawing/2014/main" id="{0590AA6E-50BC-4492-8B87-7D8D4A8A5E76}"/>
              </a:ext>
            </a:extLst>
          </p:cNvPr>
          <p:cNvSpPr>
            <a:spLocks noGrp="1"/>
          </p:cNvSpPr>
          <p:nvPr>
            <p:ph type="body" sz="half" idx="26"/>
          </p:nvPr>
        </p:nvSpPr>
        <p:spPr>
          <a:xfrm>
            <a:off x="8463725" y="5627558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47" name="Picture Placeholder 46">
            <a:extLst>
              <a:ext uri="{FF2B5EF4-FFF2-40B4-BE49-F238E27FC236}">
                <a16:creationId xmlns:a16="http://schemas.microsoft.com/office/drawing/2014/main" id="{64786CCE-CCCC-4B2D-890D-9D719713DB79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1498434" y="2215180"/>
            <a:ext cx="867600" cy="868680"/>
          </a:xfrm>
          <a:prstGeom prst="ellipse">
            <a:avLst/>
          </a:prstGeom>
          <a:ln w="19050">
            <a:solidFill>
              <a:schemeClr val="tx2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8" name="Picture Placeholder 46">
            <a:extLst>
              <a:ext uri="{FF2B5EF4-FFF2-40B4-BE49-F238E27FC236}">
                <a16:creationId xmlns:a16="http://schemas.microsoft.com/office/drawing/2014/main" id="{EB08972C-68CE-41CC-9351-3DD741E53936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5033744" y="2215180"/>
            <a:ext cx="867600" cy="868680"/>
          </a:xfrm>
          <a:prstGeom prst="ellipse">
            <a:avLst/>
          </a:prstGeom>
          <a:ln w="19050">
            <a:solidFill>
              <a:schemeClr val="tx2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9" name="Picture Placeholder 46">
            <a:extLst>
              <a:ext uri="{FF2B5EF4-FFF2-40B4-BE49-F238E27FC236}">
                <a16:creationId xmlns:a16="http://schemas.microsoft.com/office/drawing/2014/main" id="{6347D157-8108-4656-88F3-59B693C47F9B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8569054" y="2215180"/>
            <a:ext cx="867600" cy="868680"/>
          </a:xfrm>
          <a:prstGeom prst="ellipse">
            <a:avLst/>
          </a:prstGeom>
          <a:ln w="19050">
            <a:solidFill>
              <a:schemeClr val="tx2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0" name="Picture Placeholder 46">
            <a:extLst>
              <a:ext uri="{FF2B5EF4-FFF2-40B4-BE49-F238E27FC236}">
                <a16:creationId xmlns:a16="http://schemas.microsoft.com/office/drawing/2014/main" id="{B4548244-F89A-4EA8-9DB4-056E45B2FDF5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1498434" y="4347291"/>
            <a:ext cx="867600" cy="868680"/>
          </a:xfrm>
          <a:prstGeom prst="ellipse">
            <a:avLst/>
          </a:prstGeom>
          <a:ln w="19050">
            <a:solidFill>
              <a:schemeClr val="tx2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1" name="Picture Placeholder 46">
            <a:extLst>
              <a:ext uri="{FF2B5EF4-FFF2-40B4-BE49-F238E27FC236}">
                <a16:creationId xmlns:a16="http://schemas.microsoft.com/office/drawing/2014/main" id="{6B46EEEA-383D-42CD-ABFC-86BD330E07A0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5033744" y="4347291"/>
            <a:ext cx="867600" cy="868680"/>
          </a:xfrm>
          <a:prstGeom prst="ellipse">
            <a:avLst/>
          </a:prstGeom>
          <a:ln w="19050">
            <a:solidFill>
              <a:schemeClr val="tx2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2" name="Picture Placeholder 46">
            <a:extLst>
              <a:ext uri="{FF2B5EF4-FFF2-40B4-BE49-F238E27FC236}">
                <a16:creationId xmlns:a16="http://schemas.microsoft.com/office/drawing/2014/main" id="{DF75483C-CE05-4E90-8A93-D04244423927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8569054" y="4347291"/>
            <a:ext cx="867600" cy="868680"/>
          </a:xfrm>
          <a:prstGeom prst="ellipse">
            <a:avLst/>
          </a:prstGeom>
          <a:ln w="19050">
            <a:solidFill>
              <a:schemeClr val="tx2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1C2768A5-0309-41B3-94FB-AA3A2FCB638E}"/>
              </a:ext>
            </a:extLst>
          </p:cNvPr>
          <p:cNvSpPr/>
          <p:nvPr userDrawn="1"/>
        </p:nvSpPr>
        <p:spPr>
          <a:xfrm>
            <a:off x="1285167" y="871728"/>
            <a:ext cx="72000" cy="93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354528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Overview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55">
            <a:extLst>
              <a:ext uri="{FF2B5EF4-FFF2-40B4-BE49-F238E27FC236}">
                <a16:creationId xmlns:a16="http://schemas.microsoft.com/office/drawing/2014/main" id="{68D5CEF0-7838-4E94-B0E2-6286757235DA}"/>
              </a:ext>
            </a:extLst>
          </p:cNvPr>
          <p:cNvSpPr/>
          <p:nvPr userDrawn="1"/>
        </p:nvSpPr>
        <p:spPr>
          <a:xfrm>
            <a:off x="4724400" y="0"/>
            <a:ext cx="74676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45FD86-80D5-4520-8C38-1EDDAB179D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19350" y="645199"/>
            <a:ext cx="4737482" cy="1338841"/>
          </a:xfrm>
        </p:spPr>
        <p:txBody>
          <a:bodyPr anchor="b">
            <a:noAutofit/>
          </a:bodyPr>
          <a:lstStyle>
            <a:lvl1pPr>
              <a:defRPr lang="en-US" sz="4000" b="1" kern="1200" dirty="0">
                <a:gradFill>
                  <a:gsLst>
                    <a:gs pos="0">
                      <a:schemeClr val="bg2"/>
                    </a:gs>
                    <a:gs pos="100000">
                      <a:schemeClr val="accent1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OVERVIEW</a:t>
            </a:r>
            <a:br>
              <a:rPr lang="en-US" dirty="0"/>
            </a:br>
            <a:r>
              <a:rPr lang="en-US" dirty="0"/>
              <a:t>SLIDE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B7C16C-60B5-44CB-B3D5-09EA7F61FE42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1386001" y="3092789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Item 1 Title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4BC91B-2A3F-445A-9C91-9BF782613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441BB-2CCE-42E8-8A4D-47586555D345}" type="datetime1">
              <a:rPr lang="en-US" smtClean="0"/>
              <a:t>7/25/2024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F24CAE-7220-4370-B793-B9D4AA1A3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DF5915-4FF1-41EB-9C2F-1918DA858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8AD1AF6-056E-449E-ABB4-F42FCFF2154D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B49EFE94-C72E-4FA8-9AE2-70BFB09FB2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97F17BC-9B89-4B33-A693-1583A7EAEED0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52FBCB0-43B1-4129-B190-2F32EAB36A71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6AF92140-8242-4A51-9463-35E60CF48BE9}"/>
              </a:ext>
            </a:extLst>
          </p:cNvPr>
          <p:cNvCxnSpPr>
            <a:cxnSpLocks/>
          </p:cNvCxnSpPr>
          <p:nvPr userDrawn="1"/>
        </p:nvCxnSpPr>
        <p:spPr>
          <a:xfrm>
            <a:off x="11192400" y="802800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48D84BA3-D783-472E-AB10-C96A8DE8D0DD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3200" y="6580800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 Placeholder 3">
            <a:extLst>
              <a:ext uri="{FF2B5EF4-FFF2-40B4-BE49-F238E27FC236}">
                <a16:creationId xmlns:a16="http://schemas.microsoft.com/office/drawing/2014/main" id="{2BBCA2FF-2B83-4966-811C-E9FEEB77CBE4}"/>
              </a:ext>
            </a:extLst>
          </p:cNvPr>
          <p:cNvSpPr>
            <a:spLocks noGrp="1"/>
          </p:cNvSpPr>
          <p:nvPr>
            <p:ph type="body" sz="half" idx="16" hasCustomPrompt="1"/>
          </p:nvPr>
        </p:nvSpPr>
        <p:spPr>
          <a:xfrm>
            <a:off x="4924863" y="3092789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Item 2 Title</a:t>
            </a:r>
          </a:p>
        </p:txBody>
      </p:sp>
      <p:sp>
        <p:nvSpPr>
          <p:cNvPr id="36" name="Text Placeholder 3">
            <a:extLst>
              <a:ext uri="{FF2B5EF4-FFF2-40B4-BE49-F238E27FC236}">
                <a16:creationId xmlns:a16="http://schemas.microsoft.com/office/drawing/2014/main" id="{663E6488-61FD-4194-B014-22CF5050C2C7}"/>
              </a:ext>
            </a:extLst>
          </p:cNvPr>
          <p:cNvSpPr>
            <a:spLocks noGrp="1"/>
          </p:cNvSpPr>
          <p:nvPr>
            <p:ph type="body" sz="half" idx="17" hasCustomPrompt="1"/>
          </p:nvPr>
        </p:nvSpPr>
        <p:spPr>
          <a:xfrm>
            <a:off x="8463725" y="3092789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Item 3 Title</a:t>
            </a:r>
          </a:p>
        </p:txBody>
      </p:sp>
      <p:sp>
        <p:nvSpPr>
          <p:cNvPr id="37" name="Text Placeholder 3">
            <a:extLst>
              <a:ext uri="{FF2B5EF4-FFF2-40B4-BE49-F238E27FC236}">
                <a16:creationId xmlns:a16="http://schemas.microsoft.com/office/drawing/2014/main" id="{76A0643E-8E5C-4070-97FD-974351B1D00C}"/>
              </a:ext>
            </a:extLst>
          </p:cNvPr>
          <p:cNvSpPr>
            <a:spLocks noGrp="1"/>
          </p:cNvSpPr>
          <p:nvPr>
            <p:ph type="body" sz="half" idx="18" hasCustomPrompt="1"/>
          </p:nvPr>
        </p:nvSpPr>
        <p:spPr>
          <a:xfrm>
            <a:off x="1386001" y="5203994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Item 4 Title</a:t>
            </a:r>
          </a:p>
        </p:txBody>
      </p:sp>
      <p:sp>
        <p:nvSpPr>
          <p:cNvPr id="38" name="Text Placeholder 3">
            <a:extLst>
              <a:ext uri="{FF2B5EF4-FFF2-40B4-BE49-F238E27FC236}">
                <a16:creationId xmlns:a16="http://schemas.microsoft.com/office/drawing/2014/main" id="{A4ECC130-379C-4A4E-AAC7-D84522D434E2}"/>
              </a:ext>
            </a:extLst>
          </p:cNvPr>
          <p:cNvSpPr>
            <a:spLocks noGrp="1"/>
          </p:cNvSpPr>
          <p:nvPr>
            <p:ph type="body" sz="half" idx="19" hasCustomPrompt="1"/>
          </p:nvPr>
        </p:nvSpPr>
        <p:spPr>
          <a:xfrm>
            <a:off x="4924863" y="5203994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Item 5 Title</a:t>
            </a:r>
          </a:p>
        </p:txBody>
      </p:sp>
      <p:sp>
        <p:nvSpPr>
          <p:cNvPr id="39" name="Text Placeholder 3">
            <a:extLst>
              <a:ext uri="{FF2B5EF4-FFF2-40B4-BE49-F238E27FC236}">
                <a16:creationId xmlns:a16="http://schemas.microsoft.com/office/drawing/2014/main" id="{C8C2920A-FB6F-4697-8CDD-0896EC262719}"/>
              </a:ext>
            </a:extLst>
          </p:cNvPr>
          <p:cNvSpPr>
            <a:spLocks noGrp="1"/>
          </p:cNvSpPr>
          <p:nvPr>
            <p:ph type="body" sz="half" idx="20" hasCustomPrompt="1"/>
          </p:nvPr>
        </p:nvSpPr>
        <p:spPr>
          <a:xfrm>
            <a:off x="8463725" y="5203994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Item 6 Title</a:t>
            </a:r>
          </a:p>
        </p:txBody>
      </p:sp>
      <p:sp>
        <p:nvSpPr>
          <p:cNvPr id="40" name="Text Placeholder 3">
            <a:extLst>
              <a:ext uri="{FF2B5EF4-FFF2-40B4-BE49-F238E27FC236}">
                <a16:creationId xmlns:a16="http://schemas.microsoft.com/office/drawing/2014/main" id="{F84CD40D-D65C-419A-B22F-5633C9254F52}"/>
              </a:ext>
            </a:extLst>
          </p:cNvPr>
          <p:cNvSpPr>
            <a:spLocks noGrp="1"/>
          </p:cNvSpPr>
          <p:nvPr>
            <p:ph type="body" sz="half" idx="21"/>
          </p:nvPr>
        </p:nvSpPr>
        <p:spPr>
          <a:xfrm>
            <a:off x="1386001" y="3516353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1600" i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41" name="Text Placeholder 3">
            <a:extLst>
              <a:ext uri="{FF2B5EF4-FFF2-40B4-BE49-F238E27FC236}">
                <a16:creationId xmlns:a16="http://schemas.microsoft.com/office/drawing/2014/main" id="{4902ECF4-C668-49EA-AD7B-E0B3332DE48A}"/>
              </a:ext>
            </a:extLst>
          </p:cNvPr>
          <p:cNvSpPr>
            <a:spLocks noGrp="1"/>
          </p:cNvSpPr>
          <p:nvPr>
            <p:ph type="body" sz="half" idx="22"/>
          </p:nvPr>
        </p:nvSpPr>
        <p:spPr>
          <a:xfrm>
            <a:off x="4924863" y="3516353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1600" i="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42" name="Text Placeholder 3">
            <a:extLst>
              <a:ext uri="{FF2B5EF4-FFF2-40B4-BE49-F238E27FC236}">
                <a16:creationId xmlns:a16="http://schemas.microsoft.com/office/drawing/2014/main" id="{648A6F22-3F59-4E0F-BAE5-9B7E0D16D33F}"/>
              </a:ext>
            </a:extLst>
          </p:cNvPr>
          <p:cNvSpPr>
            <a:spLocks noGrp="1"/>
          </p:cNvSpPr>
          <p:nvPr>
            <p:ph type="body" sz="half" idx="23"/>
          </p:nvPr>
        </p:nvSpPr>
        <p:spPr>
          <a:xfrm>
            <a:off x="8463725" y="3516353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43" name="Text Placeholder 3">
            <a:extLst>
              <a:ext uri="{FF2B5EF4-FFF2-40B4-BE49-F238E27FC236}">
                <a16:creationId xmlns:a16="http://schemas.microsoft.com/office/drawing/2014/main" id="{5689CAE6-6963-412E-9DAD-B7B5AFC41DCF}"/>
              </a:ext>
            </a:extLst>
          </p:cNvPr>
          <p:cNvSpPr>
            <a:spLocks noGrp="1"/>
          </p:cNvSpPr>
          <p:nvPr>
            <p:ph type="body" sz="half" idx="24"/>
          </p:nvPr>
        </p:nvSpPr>
        <p:spPr>
          <a:xfrm>
            <a:off x="1386001" y="5627558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1600" i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44" name="Text Placeholder 3">
            <a:extLst>
              <a:ext uri="{FF2B5EF4-FFF2-40B4-BE49-F238E27FC236}">
                <a16:creationId xmlns:a16="http://schemas.microsoft.com/office/drawing/2014/main" id="{98D9757D-1411-42F4-AABD-CC173E4A038B}"/>
              </a:ext>
            </a:extLst>
          </p:cNvPr>
          <p:cNvSpPr>
            <a:spLocks noGrp="1"/>
          </p:cNvSpPr>
          <p:nvPr>
            <p:ph type="body" sz="half" idx="25"/>
          </p:nvPr>
        </p:nvSpPr>
        <p:spPr>
          <a:xfrm>
            <a:off x="4924863" y="5627558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45" name="Text Placeholder 3">
            <a:extLst>
              <a:ext uri="{FF2B5EF4-FFF2-40B4-BE49-F238E27FC236}">
                <a16:creationId xmlns:a16="http://schemas.microsoft.com/office/drawing/2014/main" id="{0590AA6E-50BC-4492-8B87-7D8D4A8A5E76}"/>
              </a:ext>
            </a:extLst>
          </p:cNvPr>
          <p:cNvSpPr>
            <a:spLocks noGrp="1"/>
          </p:cNvSpPr>
          <p:nvPr>
            <p:ph type="body" sz="half" idx="26"/>
          </p:nvPr>
        </p:nvSpPr>
        <p:spPr>
          <a:xfrm>
            <a:off x="8463725" y="5627558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47" name="Picture Placeholder 46">
            <a:extLst>
              <a:ext uri="{FF2B5EF4-FFF2-40B4-BE49-F238E27FC236}">
                <a16:creationId xmlns:a16="http://schemas.microsoft.com/office/drawing/2014/main" id="{64786CCE-CCCC-4B2D-890D-9D719713DB79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1498434" y="2215180"/>
            <a:ext cx="867600" cy="868680"/>
          </a:xfrm>
          <a:prstGeom prst="ellipse">
            <a:avLst/>
          </a:prstGeom>
          <a:ln w="19050">
            <a:gradFill flip="none" rotWithShape="1">
              <a:gsLst>
                <a:gs pos="0">
                  <a:schemeClr val="bg2"/>
                </a:gs>
                <a:gs pos="100000">
                  <a:schemeClr val="accent1"/>
                </a:gs>
              </a:gsLst>
              <a:lin ang="0" scaled="1"/>
              <a:tileRect/>
            </a:gra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8" name="Picture Placeholder 46">
            <a:extLst>
              <a:ext uri="{FF2B5EF4-FFF2-40B4-BE49-F238E27FC236}">
                <a16:creationId xmlns:a16="http://schemas.microsoft.com/office/drawing/2014/main" id="{EB08972C-68CE-41CC-9351-3DD741E53936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5033744" y="2215180"/>
            <a:ext cx="867600" cy="868680"/>
          </a:xfrm>
          <a:prstGeom prst="ellipse">
            <a:avLst/>
          </a:prstGeom>
          <a:ln w="19050">
            <a:solidFill>
              <a:schemeClr val="tx2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9" name="Picture Placeholder 46">
            <a:extLst>
              <a:ext uri="{FF2B5EF4-FFF2-40B4-BE49-F238E27FC236}">
                <a16:creationId xmlns:a16="http://schemas.microsoft.com/office/drawing/2014/main" id="{6347D157-8108-4656-88F3-59B693C47F9B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8569054" y="2215180"/>
            <a:ext cx="867600" cy="868680"/>
          </a:xfrm>
          <a:prstGeom prst="ellipse">
            <a:avLst/>
          </a:prstGeom>
          <a:ln w="19050">
            <a:solidFill>
              <a:schemeClr val="tx2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0" name="Picture Placeholder 46">
            <a:extLst>
              <a:ext uri="{FF2B5EF4-FFF2-40B4-BE49-F238E27FC236}">
                <a16:creationId xmlns:a16="http://schemas.microsoft.com/office/drawing/2014/main" id="{B4548244-F89A-4EA8-9DB4-056E45B2FDF5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1498434" y="4347291"/>
            <a:ext cx="867600" cy="868680"/>
          </a:xfrm>
          <a:prstGeom prst="ellipse">
            <a:avLst/>
          </a:prstGeom>
          <a:ln w="19050">
            <a:gradFill flip="none" rotWithShape="1">
              <a:gsLst>
                <a:gs pos="0">
                  <a:schemeClr val="bg2"/>
                </a:gs>
                <a:gs pos="100000">
                  <a:schemeClr val="accent1"/>
                </a:gs>
              </a:gsLst>
              <a:lin ang="0" scaled="1"/>
              <a:tileRect/>
            </a:gra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1" name="Picture Placeholder 46">
            <a:extLst>
              <a:ext uri="{FF2B5EF4-FFF2-40B4-BE49-F238E27FC236}">
                <a16:creationId xmlns:a16="http://schemas.microsoft.com/office/drawing/2014/main" id="{6B46EEEA-383D-42CD-ABFC-86BD330E07A0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5033744" y="4347291"/>
            <a:ext cx="867600" cy="868680"/>
          </a:xfrm>
          <a:prstGeom prst="ellipse">
            <a:avLst/>
          </a:prstGeom>
          <a:ln w="19050">
            <a:solidFill>
              <a:schemeClr val="tx2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2" name="Picture Placeholder 46">
            <a:extLst>
              <a:ext uri="{FF2B5EF4-FFF2-40B4-BE49-F238E27FC236}">
                <a16:creationId xmlns:a16="http://schemas.microsoft.com/office/drawing/2014/main" id="{DF75483C-CE05-4E90-8A93-D04244423927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8569054" y="4347291"/>
            <a:ext cx="867600" cy="868680"/>
          </a:xfrm>
          <a:prstGeom prst="ellipse">
            <a:avLst/>
          </a:prstGeom>
          <a:ln w="19050">
            <a:solidFill>
              <a:schemeClr val="tx2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1C2768A5-0309-41B3-94FB-AA3A2FCB638E}"/>
              </a:ext>
            </a:extLst>
          </p:cNvPr>
          <p:cNvSpPr/>
          <p:nvPr userDrawn="1"/>
        </p:nvSpPr>
        <p:spPr>
          <a:xfrm>
            <a:off x="1285167" y="871728"/>
            <a:ext cx="72000" cy="936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206215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385FB182-4CCC-45D7-A2A4-A593CA00EB5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8E2AFE-9147-47F3-ADFE-AD251E989D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14400" y="1144587"/>
            <a:ext cx="9395400" cy="1483413"/>
          </a:xfrm>
        </p:spPr>
        <p:txBody>
          <a:bodyPr>
            <a:noAutofit/>
          </a:bodyPr>
          <a:lstStyle>
            <a:lvl1pPr>
              <a:defRPr sz="5500"/>
            </a:lvl1pPr>
          </a:lstStyle>
          <a:p>
            <a:r>
              <a:rPr lang="en-US" dirty="0"/>
              <a:t>THANK</a:t>
            </a:r>
            <a:br>
              <a:rPr lang="en-US" dirty="0"/>
            </a:br>
            <a:r>
              <a:rPr lang="en-US" dirty="0"/>
              <a:t>YOU!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B46BDE-7853-435A-80A6-D25940D17A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0F1A0-84E6-4AA0-9183-7CA10A278BD9}" type="datetime1">
              <a:rPr lang="en-US" smtClean="0"/>
              <a:t>7/25/2024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C83E82-A916-403C-8BE8-252132A942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7F2326-238E-4FE6-8842-680DE4A043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B9D0891-2A9E-4F35-82BE-7966AECBB0F1}"/>
              </a:ext>
            </a:extLst>
          </p:cNvPr>
          <p:cNvSpPr/>
          <p:nvPr userDrawn="1"/>
        </p:nvSpPr>
        <p:spPr>
          <a:xfrm>
            <a:off x="1379621" y="0"/>
            <a:ext cx="144000" cy="248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E52F6420-3AFC-4D7F-A45D-56EA5EFC0D18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1812758" y="3038688"/>
            <a:ext cx="9144000" cy="1397991"/>
          </a:xfrm>
        </p:spPr>
        <p:txBody>
          <a:bodyPr>
            <a:normAutofit/>
          </a:bodyPr>
          <a:lstStyle>
            <a:lvl1pPr marL="0" indent="0" algn="l">
              <a:buNone/>
              <a:defRPr sz="3000" b="1" i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Lorem Ipsum</a:t>
            </a:r>
            <a:br>
              <a:rPr lang="en-US" dirty="0"/>
            </a:br>
            <a:r>
              <a:rPr lang="en-US" dirty="0"/>
              <a:t>Dolor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BC78E93-F6DF-44C7-A9BB-D035C397BFD5}"/>
              </a:ext>
            </a:extLst>
          </p:cNvPr>
          <p:cNvCxnSpPr/>
          <p:nvPr userDrawn="1"/>
        </p:nvCxnSpPr>
        <p:spPr>
          <a:xfrm>
            <a:off x="1957137" y="2883641"/>
            <a:ext cx="930442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87BFFD5-4519-4811-BDD2-3B0318780ACC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0391274" y="6172200"/>
            <a:ext cx="1371600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A4E36001-6B54-4F6D-9532-965904F3C33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416048" y="5377580"/>
            <a:ext cx="1460500" cy="481013"/>
          </a:xfrm>
        </p:spPr>
        <p:txBody>
          <a:bodyPr/>
          <a:lstStyle>
            <a:lvl1pPr marL="0" indent="0" algn="r">
              <a:buNone/>
              <a:defRPr lang="en-US" sz="3000" b="1" i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40585837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ank You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E6F6CA0-765E-484B-B9C2-16E6A4F4986D}"/>
              </a:ext>
            </a:extLst>
          </p:cNvPr>
          <p:cNvSpPr/>
          <p:nvPr userDrawn="1"/>
        </p:nvSpPr>
        <p:spPr>
          <a:xfrm>
            <a:off x="-1" y="0"/>
            <a:ext cx="12191989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4FC0E2-CB24-439B-B95B-B8EF13A99E3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812758" y="2522758"/>
            <a:ext cx="8807116" cy="2387600"/>
          </a:xfrm>
        </p:spPr>
        <p:txBody>
          <a:bodyPr anchor="b">
            <a:normAutofit/>
          </a:bodyPr>
          <a:lstStyle>
            <a:lvl1pPr algn="l">
              <a:defRPr sz="55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THANK</a:t>
            </a:r>
            <a:br>
              <a:rPr lang="en-US" dirty="0"/>
            </a:br>
            <a:r>
              <a:rPr lang="en-US" dirty="0"/>
              <a:t>YOU!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30698B-AFFB-41C1-AFEB-59EFD036622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812758" y="5257226"/>
            <a:ext cx="9144000" cy="1397991"/>
          </a:xfrm>
        </p:spPr>
        <p:txBody>
          <a:bodyPr>
            <a:normAutofit/>
          </a:bodyPr>
          <a:lstStyle>
            <a:lvl1pPr marL="0" indent="0" algn="l">
              <a:buNone/>
              <a:defRPr sz="3000" b="1" i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Lorem Ipsum</a:t>
            </a:r>
            <a:br>
              <a:rPr lang="en-US" dirty="0"/>
            </a:br>
            <a:r>
              <a:rPr lang="en-US" dirty="0"/>
              <a:t>Dolor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887B92-5889-454A-83C8-E0DE513D8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9F772-C659-4F6E-A95D-21349475745A}" type="datetime1">
              <a:rPr lang="en-US" smtClean="0"/>
              <a:t>7/25/2024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53F66A-C669-4D83-A278-F325DE22E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0F6560-92FA-4E92-B73B-21E2BA87F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0AFD9A3-66C4-4954-8678-720CFA24D244}"/>
              </a:ext>
            </a:extLst>
          </p:cNvPr>
          <p:cNvSpPr/>
          <p:nvPr userDrawn="1"/>
        </p:nvSpPr>
        <p:spPr>
          <a:xfrm>
            <a:off x="1379621" y="3438000"/>
            <a:ext cx="144000" cy="342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8240730-69E4-4798-8578-D648F7A2C4C9}"/>
              </a:ext>
            </a:extLst>
          </p:cNvPr>
          <p:cNvCxnSpPr/>
          <p:nvPr userDrawn="1"/>
        </p:nvCxnSpPr>
        <p:spPr>
          <a:xfrm>
            <a:off x="1957137" y="5102179"/>
            <a:ext cx="930442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84AF3E3-F20C-4D84-A158-6DFC09B69A91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0391274" y="685801"/>
            <a:ext cx="1371600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C32342D9-9DBE-4809-840C-62844DDC034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416048" y="1006893"/>
            <a:ext cx="1460500" cy="481013"/>
          </a:xfrm>
        </p:spPr>
        <p:txBody>
          <a:bodyPr/>
          <a:lstStyle>
            <a:lvl1pPr marL="0" indent="0" algn="r">
              <a:buNone/>
              <a:defRPr lang="en-US" sz="3000" b="1" i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53495056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hank You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E6F6CA0-765E-484B-B9C2-16E6A4F4986D}"/>
              </a:ext>
            </a:extLst>
          </p:cNvPr>
          <p:cNvSpPr/>
          <p:nvPr userDrawn="1"/>
        </p:nvSpPr>
        <p:spPr>
          <a:xfrm>
            <a:off x="0" y="4251158"/>
            <a:ext cx="12192000" cy="2606842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4FC0E2-CB24-439B-B95B-B8EF13A99E3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812758" y="4700332"/>
            <a:ext cx="8807116" cy="915873"/>
          </a:xfrm>
        </p:spPr>
        <p:txBody>
          <a:bodyPr anchor="b">
            <a:normAutofit/>
          </a:bodyPr>
          <a:lstStyle>
            <a:lvl1pPr algn="l">
              <a:defRPr sz="55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THANK YOU!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30698B-AFFB-41C1-AFEB-59EFD036622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812758" y="5963075"/>
            <a:ext cx="9144000" cy="601840"/>
          </a:xfrm>
        </p:spPr>
        <p:txBody>
          <a:bodyPr>
            <a:normAutofit/>
          </a:bodyPr>
          <a:lstStyle>
            <a:lvl1pPr marL="0" indent="0" algn="l">
              <a:buNone/>
              <a:defRPr sz="3000" b="1" i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Lorem Ipsum Dolor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887B92-5889-454A-83C8-E0DE513D8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C389B-1365-4D57-8640-FE32C76A82BF}" type="datetime1">
              <a:rPr lang="en-US" noProof="0" smtClean="0"/>
              <a:t>7/25/2024</a:t>
            </a:fld>
            <a:endParaRPr lang="en-US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53F66A-C669-4D83-A278-F325DE22E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0F6560-92FA-4E92-B73B-21E2BA87F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0AFD9A3-66C4-4954-8678-720CFA24D244}"/>
              </a:ext>
            </a:extLst>
          </p:cNvPr>
          <p:cNvSpPr/>
          <p:nvPr userDrawn="1"/>
        </p:nvSpPr>
        <p:spPr>
          <a:xfrm>
            <a:off x="1379621" y="4878000"/>
            <a:ext cx="144000" cy="19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8240730-69E4-4798-8578-D648F7A2C4C9}"/>
              </a:ext>
            </a:extLst>
          </p:cNvPr>
          <p:cNvCxnSpPr/>
          <p:nvPr userDrawn="1"/>
        </p:nvCxnSpPr>
        <p:spPr>
          <a:xfrm>
            <a:off x="1957137" y="5808027"/>
            <a:ext cx="930442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F632EEF-732A-4DE7-BC5A-A86C31DB6F5A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0391274" y="685801"/>
            <a:ext cx="1371600" cy="0"/>
          </a:xfrm>
          <a:prstGeom prst="line">
            <a:avLst/>
          </a:prstGeom>
          <a:ln w="254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C54CE062-7CDB-4AB7-B86E-461B22E7F45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416048" y="1006893"/>
            <a:ext cx="1460500" cy="481013"/>
          </a:xfrm>
        </p:spPr>
        <p:txBody>
          <a:bodyPr/>
          <a:lstStyle>
            <a:lvl1pPr marL="0" indent="0" algn="r">
              <a:buNone/>
              <a:defRPr lang="en-US" sz="3000" b="1" i="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noProof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408363572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hank You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61D61DF5-2BE6-40B6-97DF-A161EF9520AA}"/>
              </a:ext>
            </a:extLst>
          </p:cNvPr>
          <p:cNvSpPr/>
          <p:nvPr userDrawn="1"/>
        </p:nvSpPr>
        <p:spPr>
          <a:xfrm>
            <a:off x="120000" y="117000"/>
            <a:ext cx="11952000" cy="6624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 w="273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4FC0E2-CB24-439B-B95B-B8EF13A99E3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812758" y="2413986"/>
            <a:ext cx="7107331" cy="1838643"/>
          </a:xfrm>
        </p:spPr>
        <p:txBody>
          <a:bodyPr anchor="b">
            <a:normAutofit/>
          </a:bodyPr>
          <a:lstStyle>
            <a:lvl1pPr algn="l">
              <a:defRPr sz="55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THANK</a:t>
            </a:r>
            <a:br>
              <a:rPr lang="en-US" dirty="0"/>
            </a:br>
            <a:r>
              <a:rPr lang="en-US" dirty="0"/>
              <a:t>YOU!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30698B-AFFB-41C1-AFEB-59EFD036622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812758" y="4599498"/>
            <a:ext cx="7107331" cy="966857"/>
          </a:xfrm>
        </p:spPr>
        <p:txBody>
          <a:bodyPr>
            <a:normAutofit/>
          </a:bodyPr>
          <a:lstStyle>
            <a:lvl1pPr marL="0" indent="0" algn="l">
              <a:buNone/>
              <a:defRPr sz="3000" b="1" i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Lorem Ipsum</a:t>
            </a:r>
            <a:br>
              <a:rPr lang="en-US" dirty="0"/>
            </a:br>
            <a:r>
              <a:rPr lang="en-US" dirty="0"/>
              <a:t>Dolor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887B92-5889-454A-83C8-E0DE513D8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BB306-77B6-40D8-8A71-1A24515FE48B}" type="datetime1">
              <a:rPr lang="en-US" smtClean="0"/>
              <a:t>7/25/2024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53F66A-C669-4D83-A278-F325DE22E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0F6560-92FA-4E92-B73B-21E2BA87F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0AFD9A3-66C4-4954-8678-720CFA24D244}"/>
              </a:ext>
            </a:extLst>
          </p:cNvPr>
          <p:cNvSpPr/>
          <p:nvPr userDrawn="1"/>
        </p:nvSpPr>
        <p:spPr>
          <a:xfrm>
            <a:off x="1379621" y="2740862"/>
            <a:ext cx="144000" cy="12893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8240730-69E4-4798-8578-D648F7A2C4C9}"/>
              </a:ext>
            </a:extLst>
          </p:cNvPr>
          <p:cNvCxnSpPr/>
          <p:nvPr userDrawn="1"/>
        </p:nvCxnSpPr>
        <p:spPr>
          <a:xfrm>
            <a:off x="1957137" y="4444451"/>
            <a:ext cx="930442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6E88EDA-C5A5-4C22-8CE4-5C7FDCF2E859}"/>
              </a:ext>
            </a:extLst>
          </p:cNvPr>
          <p:cNvCxnSpPr>
            <a:cxnSpLocks/>
          </p:cNvCxnSpPr>
          <p:nvPr userDrawn="1"/>
        </p:nvCxnSpPr>
        <p:spPr>
          <a:xfrm flipV="1">
            <a:off x="11077074" y="5622756"/>
            <a:ext cx="0" cy="984222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1B98974C-AC7A-4E66-AE1A-DBA5F1A1D05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416048" y="5513936"/>
            <a:ext cx="1460500" cy="481013"/>
          </a:xfrm>
        </p:spPr>
        <p:txBody>
          <a:bodyPr/>
          <a:lstStyle>
            <a:lvl1pPr marL="0" indent="0" algn="r">
              <a:buNone/>
              <a:defRPr lang="en-US" sz="3000" b="1" i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420273398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hank You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E6F6CA0-765E-484B-B9C2-16E6A4F4986D}"/>
              </a:ext>
            </a:extLst>
          </p:cNvPr>
          <p:cNvSpPr/>
          <p:nvPr userDrawn="1"/>
        </p:nvSpPr>
        <p:spPr>
          <a:xfrm>
            <a:off x="0" y="0"/>
            <a:ext cx="12192000" cy="4446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4FC0E2-CB24-439B-B95B-B8EF13A99E3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812758" y="4764500"/>
            <a:ext cx="8807116" cy="915873"/>
          </a:xfrm>
        </p:spPr>
        <p:txBody>
          <a:bodyPr anchor="b">
            <a:normAutofit/>
          </a:bodyPr>
          <a:lstStyle>
            <a:lvl1pPr algn="l">
              <a:defRPr sz="5500" b="1">
                <a:gradFill>
                  <a:gsLst>
                    <a:gs pos="0">
                      <a:schemeClr val="bg2"/>
                    </a:gs>
                    <a:gs pos="100000">
                      <a:schemeClr val="accent1"/>
                    </a:gs>
                  </a:gsLst>
                  <a:lin ang="0" scaled="1"/>
                </a:gradFill>
              </a:defRPr>
            </a:lvl1pPr>
          </a:lstStyle>
          <a:p>
            <a:r>
              <a:rPr lang="en-US" noProof="0"/>
              <a:t>THANK YOU!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30698B-AFFB-41C1-AFEB-59EFD036622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812758" y="6043285"/>
            <a:ext cx="9144000" cy="601840"/>
          </a:xfrm>
        </p:spPr>
        <p:txBody>
          <a:bodyPr>
            <a:normAutofit/>
          </a:bodyPr>
          <a:lstStyle>
            <a:lvl1pPr marL="0" indent="0" algn="l">
              <a:buNone/>
              <a:defRPr sz="3000" b="1" i="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Lorem Ipsum Dolor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887B92-5889-454A-83C8-E0DE513D8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D3CFD-4D7A-41AC-A46D-B09F422513E8}" type="datetime1">
              <a:rPr lang="en-US" noProof="0" smtClean="0"/>
              <a:t>7/25/2024</a:t>
            </a:fld>
            <a:endParaRPr lang="en-US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53F66A-C669-4D83-A278-F325DE22E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0F6560-92FA-4E92-B73B-21E2BA87F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95CBEC59-7FF9-4688-98DF-89832A0C9025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0AFD9A3-66C4-4954-8678-720CFA24D244}"/>
              </a:ext>
            </a:extLst>
          </p:cNvPr>
          <p:cNvSpPr/>
          <p:nvPr userDrawn="1"/>
        </p:nvSpPr>
        <p:spPr>
          <a:xfrm>
            <a:off x="1379621" y="4950000"/>
            <a:ext cx="144000" cy="190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84AF3E3-F20C-4D84-A158-6DFC09B69A91}"/>
              </a:ext>
            </a:extLst>
          </p:cNvPr>
          <p:cNvCxnSpPr>
            <a:cxnSpLocks/>
          </p:cNvCxnSpPr>
          <p:nvPr userDrawn="1"/>
        </p:nvCxnSpPr>
        <p:spPr>
          <a:xfrm rot="10800000">
            <a:off x="10820400" y="870003"/>
            <a:ext cx="1371600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C32342D9-9DBE-4809-840C-62844DDC034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668000" y="1005185"/>
            <a:ext cx="1460500" cy="481013"/>
          </a:xfrm>
        </p:spPr>
        <p:txBody>
          <a:bodyPr/>
          <a:lstStyle>
            <a:lvl1pPr marL="0" indent="0" algn="l">
              <a:buNone/>
              <a:defRPr lang="en-US" sz="3000" b="1" i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noProof="0"/>
              <a:t>20XX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475710E-5533-4BB2-A66B-352BB2B1F9CB}"/>
              </a:ext>
            </a:extLst>
          </p:cNvPr>
          <p:cNvCxnSpPr/>
          <p:nvPr userDrawn="1"/>
        </p:nvCxnSpPr>
        <p:spPr>
          <a:xfrm>
            <a:off x="1957137" y="5823067"/>
            <a:ext cx="930442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31803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E6F6CA0-765E-484B-B9C2-16E6A4F4986D}"/>
              </a:ext>
            </a:extLst>
          </p:cNvPr>
          <p:cNvSpPr/>
          <p:nvPr userDrawn="1"/>
        </p:nvSpPr>
        <p:spPr>
          <a:xfrm>
            <a:off x="0" y="-1"/>
            <a:ext cx="12192000" cy="4464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4FC0E2-CB24-439B-B95B-B8EF13A99E3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812758" y="4785756"/>
            <a:ext cx="8807116" cy="915873"/>
          </a:xfrm>
        </p:spPr>
        <p:txBody>
          <a:bodyPr anchor="b">
            <a:normAutofit/>
          </a:bodyPr>
          <a:lstStyle>
            <a:lvl1pPr algn="l">
              <a:defRPr sz="5500" b="1">
                <a:gradFill>
                  <a:gsLst>
                    <a:gs pos="0">
                      <a:schemeClr val="bg2"/>
                    </a:gs>
                    <a:gs pos="100000">
                      <a:schemeClr val="accent1"/>
                    </a:gs>
                  </a:gsLst>
                  <a:lin ang="0" scaled="1"/>
                </a:gradFill>
              </a:defRPr>
            </a:lvl1pPr>
          </a:lstStyle>
          <a:p>
            <a:r>
              <a:rPr lang="en-US" noProof="0"/>
              <a:t>PRESENTATION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30698B-AFFB-41C1-AFEB-59EFD036622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812758" y="6050473"/>
            <a:ext cx="9144000" cy="601840"/>
          </a:xfrm>
        </p:spPr>
        <p:txBody>
          <a:bodyPr>
            <a:normAutofit/>
          </a:bodyPr>
          <a:lstStyle>
            <a:lvl1pPr marL="0" indent="0" algn="l">
              <a:buNone/>
              <a:defRPr sz="3000" b="1" i="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Lorem Ipsum Dolor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887B92-5889-454A-83C8-E0DE513D8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FBC92-456B-42A9-BBF5-ADCA2050DDCF}" type="datetime1">
              <a:rPr lang="en-US" noProof="0" smtClean="0"/>
              <a:t>7/25/2024</a:t>
            </a:fld>
            <a:endParaRPr lang="en-US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53F66A-C669-4D83-A278-F325DE22E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0F6560-92FA-4E92-B73B-21E2BA87F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0AFD9A3-66C4-4954-8678-720CFA24D244}"/>
              </a:ext>
            </a:extLst>
          </p:cNvPr>
          <p:cNvSpPr/>
          <p:nvPr userDrawn="1"/>
        </p:nvSpPr>
        <p:spPr>
          <a:xfrm>
            <a:off x="1379621" y="4950000"/>
            <a:ext cx="144000" cy="190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8240730-69E4-4798-8578-D648F7A2C4C9}"/>
              </a:ext>
            </a:extLst>
          </p:cNvPr>
          <p:cNvCxnSpPr/>
          <p:nvPr userDrawn="1"/>
        </p:nvCxnSpPr>
        <p:spPr>
          <a:xfrm>
            <a:off x="1957137" y="5882423"/>
            <a:ext cx="930442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84AF3E3-F20C-4D84-A158-6DFC09B69A91}"/>
              </a:ext>
            </a:extLst>
          </p:cNvPr>
          <p:cNvCxnSpPr>
            <a:cxnSpLocks/>
          </p:cNvCxnSpPr>
          <p:nvPr userDrawn="1"/>
        </p:nvCxnSpPr>
        <p:spPr>
          <a:xfrm rot="10800000">
            <a:off x="10820400" y="870003"/>
            <a:ext cx="1371600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C32342D9-9DBE-4809-840C-62844DDC034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668000" y="1005185"/>
            <a:ext cx="1460500" cy="481013"/>
          </a:xfrm>
        </p:spPr>
        <p:txBody>
          <a:bodyPr/>
          <a:lstStyle>
            <a:lvl1pPr marL="0" indent="0" algn="l">
              <a:buNone/>
              <a:defRPr lang="en-US" sz="3000" b="1" i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noProof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9861559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DCC8FE21-4B79-46A0-A2D5-AA64AFC6197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248368-1908-4FA2-8871-C97A5210E9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9641" y="458919"/>
            <a:ext cx="9971159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CONTENT SLIDE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18B931-E896-4471-A71A-819D3B6829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9641" y="3775165"/>
            <a:ext cx="9971158" cy="2427923"/>
          </a:xfrm>
        </p:spPr>
        <p:txBody>
          <a:bodyPr>
            <a:normAutofit/>
          </a:bodyPr>
          <a:lstStyle>
            <a:lvl1pPr marL="0" indent="0">
              <a:buNone/>
              <a:defRPr sz="1600" i="0">
                <a:solidFill>
                  <a:schemeClr val="bg1"/>
                </a:solidFill>
              </a:defRPr>
            </a:lvl1pPr>
            <a:lvl2pPr marL="457200" indent="0">
              <a:buNone/>
              <a:defRPr sz="1800" i="1">
                <a:solidFill>
                  <a:schemeClr val="bg1"/>
                </a:solidFill>
              </a:defRPr>
            </a:lvl2pPr>
            <a:lvl3pPr marL="914400" indent="0">
              <a:buNone/>
              <a:defRPr sz="1600" i="1">
                <a:solidFill>
                  <a:schemeClr val="bg1"/>
                </a:solidFill>
              </a:defRPr>
            </a:lvl3pPr>
            <a:lvl4pPr marL="1371600" indent="0">
              <a:buNone/>
              <a:defRPr sz="1400" i="1">
                <a:solidFill>
                  <a:schemeClr val="bg1"/>
                </a:solidFill>
              </a:defRPr>
            </a:lvl4pPr>
            <a:lvl5pPr marL="1828800" indent="0">
              <a:buNone/>
              <a:defRPr sz="1400" i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69E74E-E12F-474D-8520-0AAEE9305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F99D1-A115-46CA-B10A-279193A83BBC}" type="datetime1">
              <a:rPr lang="en-US" smtClean="0"/>
              <a:t>7/25/2024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568C84-3A49-4E3F-B2E7-4CE5D636B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980AB7-46B3-4911-A879-10A547487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D751D1-0AE0-4B49-A19D-74CA71D2C096}"/>
              </a:ext>
            </a:extLst>
          </p:cNvPr>
          <p:cNvSpPr/>
          <p:nvPr userDrawn="1"/>
        </p:nvSpPr>
        <p:spPr>
          <a:xfrm>
            <a:off x="687289" y="0"/>
            <a:ext cx="72000" cy="1271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4D4EAA8-8E55-45C3-BD00-531D549BB77D}"/>
              </a:ext>
            </a:extLst>
          </p:cNvPr>
          <p:cNvCxnSpPr/>
          <p:nvPr userDrawn="1"/>
        </p:nvCxnSpPr>
        <p:spPr>
          <a:xfrm>
            <a:off x="1068863" y="1528464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ubtitle 2">
            <a:extLst>
              <a:ext uri="{FF2B5EF4-FFF2-40B4-BE49-F238E27FC236}">
                <a16:creationId xmlns:a16="http://schemas.microsoft.com/office/drawing/2014/main" id="{126D1C29-9D03-4CB6-B17E-D7DC93295F21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929641" y="1669110"/>
            <a:ext cx="9971158" cy="692595"/>
          </a:xfrm>
        </p:spPr>
        <p:txBody>
          <a:bodyPr>
            <a:normAutofit/>
          </a:bodyPr>
          <a:lstStyle>
            <a:lvl1pPr marL="0" indent="0" algn="l">
              <a:buNone/>
              <a:defRPr sz="2500" b="1" i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Slide Subtitle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83713E2-6BCF-4CEB-A9B2-A0F540060B9B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57CF87C-3640-450C-B0F1-EAD21666117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B2A467A-5EC5-4E43-861E-F15D1E487F6D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FCDC761-E078-4116-B4FD-B0C88CDEB3DB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98104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DCC8FE21-4B79-46A0-A2D5-AA64AFC61971}"/>
              </a:ext>
            </a:extLst>
          </p:cNvPr>
          <p:cNvSpPr/>
          <p:nvPr userDrawn="1"/>
        </p:nvSpPr>
        <p:spPr>
          <a:xfrm>
            <a:off x="0" y="5532437"/>
            <a:ext cx="12192000" cy="1325563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248368-1908-4FA2-8871-C97A5210E9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9641" y="458919"/>
            <a:ext cx="9971159" cy="1325563"/>
          </a:xfrm>
        </p:spPr>
        <p:txBody>
          <a:bodyPr/>
          <a:lstStyle>
            <a:lvl1pPr>
              <a:defRPr>
                <a:gradFill>
                  <a:gsLst>
                    <a:gs pos="0">
                      <a:schemeClr val="bg2"/>
                    </a:gs>
                    <a:gs pos="100000">
                      <a:schemeClr val="accent1"/>
                    </a:gs>
                  </a:gsLst>
                  <a:lin ang="0" scaled="1"/>
                </a:gradFill>
              </a:defRPr>
            </a:lvl1pPr>
          </a:lstStyle>
          <a:p>
            <a:r>
              <a:rPr lang="en-US" dirty="0"/>
              <a:t>CONTENT SLIDE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18B931-E896-4471-A71A-819D3B6829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9641" y="3133484"/>
            <a:ext cx="10515600" cy="242792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600" i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buNone/>
              <a:defRPr sz="16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buNone/>
              <a:defRPr sz="14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buNone/>
              <a:defRPr sz="14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69E74E-E12F-474D-8520-0AAEE9305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E1783-EEF8-44D1-A300-8D20A32BB2D3}" type="datetime1">
              <a:rPr lang="en-US" smtClean="0"/>
              <a:t>7/25/2024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568C84-3A49-4E3F-B2E7-4CE5D636B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980AB7-46B3-4911-A879-10A547487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D751D1-0AE0-4B49-A19D-74CA71D2C096}"/>
              </a:ext>
            </a:extLst>
          </p:cNvPr>
          <p:cNvSpPr/>
          <p:nvPr userDrawn="1"/>
        </p:nvSpPr>
        <p:spPr>
          <a:xfrm>
            <a:off x="687289" y="0"/>
            <a:ext cx="72000" cy="127101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4D4EAA8-8E55-45C3-BD00-531D549BB77D}"/>
              </a:ext>
            </a:extLst>
          </p:cNvPr>
          <p:cNvCxnSpPr/>
          <p:nvPr userDrawn="1"/>
        </p:nvCxnSpPr>
        <p:spPr>
          <a:xfrm>
            <a:off x="1068863" y="1528464"/>
            <a:ext cx="630936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ubtitle 2">
            <a:extLst>
              <a:ext uri="{FF2B5EF4-FFF2-40B4-BE49-F238E27FC236}">
                <a16:creationId xmlns:a16="http://schemas.microsoft.com/office/drawing/2014/main" id="{126D1C29-9D03-4CB6-B17E-D7DC93295F21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929641" y="1669110"/>
            <a:ext cx="9971158" cy="692595"/>
          </a:xfrm>
        </p:spPr>
        <p:txBody>
          <a:bodyPr>
            <a:normAutofit/>
          </a:bodyPr>
          <a:lstStyle>
            <a:lvl1pPr marL="0" indent="0" algn="l">
              <a:buNone/>
              <a:defRPr sz="2500" b="1" i="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Slide Subtitle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83713E2-6BCF-4CEB-A9B2-A0F540060B9B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57CF87C-3640-450C-B0F1-EAD21666117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B2A467A-5EC5-4E43-861E-F15D1E487F6D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FCDC761-E078-4116-B4FD-B0C88CDEB3DB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33331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1CF94AF4-4F78-4DA5-8571-FD66FFA6313D}"/>
              </a:ext>
            </a:extLst>
          </p:cNvPr>
          <p:cNvSpPr/>
          <p:nvPr userDrawn="1"/>
        </p:nvSpPr>
        <p:spPr>
          <a:xfrm>
            <a:off x="120000" y="117000"/>
            <a:ext cx="11952000" cy="6624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 w="273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248368-1908-4FA2-8871-C97A5210E9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7521" y="546844"/>
            <a:ext cx="8997738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CONTENT SLIDE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18B931-E896-4471-A71A-819D3B6829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7520" y="3581731"/>
            <a:ext cx="8997737" cy="2230464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600" i="0">
                <a:solidFill>
                  <a:schemeClr val="bg1"/>
                </a:solidFill>
              </a:defRPr>
            </a:lvl1pPr>
            <a:lvl2pPr marL="457200" indent="0">
              <a:buNone/>
              <a:defRPr sz="1800" i="1">
                <a:solidFill>
                  <a:schemeClr val="bg1"/>
                </a:solidFill>
              </a:defRPr>
            </a:lvl2pPr>
            <a:lvl3pPr marL="914400" indent="0">
              <a:buNone/>
              <a:defRPr sz="1600" i="1">
                <a:solidFill>
                  <a:schemeClr val="bg1"/>
                </a:solidFill>
              </a:defRPr>
            </a:lvl3pPr>
            <a:lvl4pPr marL="1371600" indent="0">
              <a:buNone/>
              <a:defRPr sz="1400" i="1">
                <a:solidFill>
                  <a:schemeClr val="bg1"/>
                </a:solidFill>
              </a:defRPr>
            </a:lvl4pPr>
            <a:lvl5pPr marL="1828800" indent="0">
              <a:buNone/>
              <a:defRPr sz="1400" i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69E74E-E12F-474D-8520-0AAEE9305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8C37E-76B3-4A0D-BCD1-C5A52A858D66}" type="datetime1">
              <a:rPr lang="en-US" smtClean="0"/>
              <a:t>7/25/2024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568C84-3A49-4E3F-B2E7-4CE5D636B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90400" y="6159402"/>
            <a:ext cx="2788169" cy="365125"/>
          </a:xfrm>
        </p:spPr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980AB7-46B3-4911-A879-10A547487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D751D1-0AE0-4B49-A19D-74CA71D2C096}"/>
              </a:ext>
            </a:extLst>
          </p:cNvPr>
          <p:cNvSpPr/>
          <p:nvPr userDrawn="1"/>
        </p:nvSpPr>
        <p:spPr>
          <a:xfrm>
            <a:off x="1285168" y="244717"/>
            <a:ext cx="72000" cy="10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4D4EAA8-8E55-45C3-BD00-531D549BB77D}"/>
              </a:ext>
            </a:extLst>
          </p:cNvPr>
          <p:cNvCxnSpPr/>
          <p:nvPr userDrawn="1"/>
        </p:nvCxnSpPr>
        <p:spPr>
          <a:xfrm>
            <a:off x="1666742" y="1616389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ubtitle 2">
            <a:extLst>
              <a:ext uri="{FF2B5EF4-FFF2-40B4-BE49-F238E27FC236}">
                <a16:creationId xmlns:a16="http://schemas.microsoft.com/office/drawing/2014/main" id="{126D1C29-9D03-4CB6-B17E-D7DC93295F21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1527520" y="1757035"/>
            <a:ext cx="8997737" cy="692595"/>
          </a:xfrm>
        </p:spPr>
        <p:txBody>
          <a:bodyPr>
            <a:normAutofit/>
          </a:bodyPr>
          <a:lstStyle>
            <a:lvl1pPr marL="0" indent="0" algn="l">
              <a:buNone/>
              <a:defRPr sz="2500" b="1" i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Slide Subtitle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83713E2-6BCF-4CEB-A9B2-A0F540060B9B}"/>
              </a:ext>
            </a:extLst>
          </p:cNvPr>
          <p:cNvCxnSpPr>
            <a:cxnSpLocks/>
          </p:cNvCxnSpPr>
          <p:nvPr userDrawn="1"/>
        </p:nvCxnSpPr>
        <p:spPr>
          <a:xfrm>
            <a:off x="10938200" y="1341281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57CF87C-3640-450C-B0F1-EAD21666117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831016" y="1377655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FCDC761-E078-4116-B4FD-B0C88CDEB3DB}"/>
              </a:ext>
            </a:extLst>
          </p:cNvPr>
          <p:cNvCxnSpPr>
            <a:cxnSpLocks/>
          </p:cNvCxnSpPr>
          <p:nvPr userDrawn="1"/>
        </p:nvCxnSpPr>
        <p:spPr>
          <a:xfrm flipV="1">
            <a:off x="11663289" y="6300217"/>
            <a:ext cx="0" cy="310226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80265F1-E793-484F-ADC9-31450ADF8B0E}"/>
              </a:ext>
            </a:extLst>
          </p:cNvPr>
          <p:cNvCxnSpPr>
            <a:cxnSpLocks/>
          </p:cNvCxnSpPr>
          <p:nvPr userDrawn="1"/>
        </p:nvCxnSpPr>
        <p:spPr>
          <a:xfrm>
            <a:off x="256374" y="6168360"/>
            <a:ext cx="1508418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66882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DCC8FE21-4B79-46A0-A2D5-AA64AFC6197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248368-1908-4FA2-8871-C97A5210E9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7519" y="1443655"/>
            <a:ext cx="4143555" cy="153658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CONTENT</a:t>
            </a:r>
            <a:br>
              <a:rPr lang="en-US" dirty="0"/>
            </a:br>
            <a:r>
              <a:rPr lang="en-US" dirty="0"/>
              <a:t>SLIDE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18B931-E896-4471-A71A-819D3B6829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1409" y="2588054"/>
            <a:ext cx="5228216" cy="31229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600" i="0">
                <a:solidFill>
                  <a:schemeClr val="bg1"/>
                </a:solidFill>
              </a:defRPr>
            </a:lvl1pPr>
            <a:lvl2pPr marL="457200" indent="0">
              <a:buNone/>
              <a:defRPr sz="1800" i="1">
                <a:solidFill>
                  <a:schemeClr val="bg1"/>
                </a:solidFill>
              </a:defRPr>
            </a:lvl2pPr>
            <a:lvl3pPr marL="914400" indent="0">
              <a:buNone/>
              <a:defRPr sz="1600" i="1">
                <a:solidFill>
                  <a:schemeClr val="bg1"/>
                </a:solidFill>
              </a:defRPr>
            </a:lvl3pPr>
            <a:lvl4pPr marL="1371600" indent="0">
              <a:buNone/>
              <a:defRPr sz="1400" i="1">
                <a:solidFill>
                  <a:schemeClr val="bg1"/>
                </a:solidFill>
              </a:defRPr>
            </a:lvl4pPr>
            <a:lvl5pPr marL="1828800" indent="0">
              <a:buNone/>
              <a:defRPr sz="1400" i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69E74E-E12F-474D-8520-0AAEE9305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2C234-967A-4CF5-82BF-1AF9EBDCBA35}" type="datetime1">
              <a:rPr lang="en-US" smtClean="0"/>
              <a:t>7/25/2024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568C84-3A49-4E3F-B2E7-4CE5D636B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980AB7-46B3-4911-A879-10A547487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D751D1-0AE0-4B49-A19D-74CA71D2C096}"/>
              </a:ext>
            </a:extLst>
          </p:cNvPr>
          <p:cNvSpPr/>
          <p:nvPr userDrawn="1"/>
        </p:nvSpPr>
        <p:spPr>
          <a:xfrm>
            <a:off x="1285167" y="1684524"/>
            <a:ext cx="72000" cy="93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4D4EAA8-8E55-45C3-BD00-531D549BB77D}"/>
              </a:ext>
            </a:extLst>
          </p:cNvPr>
          <p:cNvCxnSpPr/>
          <p:nvPr userDrawn="1"/>
        </p:nvCxnSpPr>
        <p:spPr>
          <a:xfrm>
            <a:off x="1666741" y="2882481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ubtitle 2">
            <a:extLst>
              <a:ext uri="{FF2B5EF4-FFF2-40B4-BE49-F238E27FC236}">
                <a16:creationId xmlns:a16="http://schemas.microsoft.com/office/drawing/2014/main" id="{126D1C29-9D03-4CB6-B17E-D7DC93295F21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1527519" y="3023127"/>
            <a:ext cx="4143555" cy="692595"/>
          </a:xfrm>
        </p:spPr>
        <p:txBody>
          <a:bodyPr>
            <a:normAutofit/>
          </a:bodyPr>
          <a:lstStyle>
            <a:lvl1pPr marL="0" indent="0" algn="l">
              <a:buNone/>
              <a:defRPr sz="2500" b="1" i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Slide Subtitle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83713E2-6BCF-4CEB-A9B2-A0F540060B9B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57CF87C-3640-450C-B0F1-EAD21666117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B2A467A-5EC5-4E43-861E-F15D1E487F6D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FCDC761-E078-4116-B4FD-B0C88CDEB3DB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6381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1E1EAD-812A-4236-9F79-679D72C2B8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14873" y="6187538"/>
            <a:ext cx="32566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i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5A38A25-0817-41BC-96A5-5012FE15C9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A28A22-3D06-43EE-BD32-97F90FEA19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DAC635-0473-40DB-A82D-46D5F635BC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724400" y="618753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i="1">
                <a:solidFill>
                  <a:schemeClr val="tx2"/>
                </a:solidFill>
              </a:defRPr>
            </a:lvl1pPr>
          </a:lstStyle>
          <a:p>
            <a:fld id="{7E5F88F2-B164-4B6F-A4D1-FF377EA65B7F}" type="datetime1">
              <a:rPr lang="en-US" smtClean="0"/>
              <a:t>7/25/2024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BD12B9-96FA-4883-88FA-2071321A43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49751" y="618753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i="1">
                <a:solidFill>
                  <a:schemeClr val="tx2"/>
                </a:solidFill>
              </a:defRPr>
            </a:lvl1pPr>
          </a:lstStyle>
          <a:p>
            <a:fld id="{95CBEC59-7FF9-4688-98DF-89832A0C902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5978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60" r:id="rId3"/>
    <p:sldLayoutId id="2147483661" r:id="rId4"/>
    <p:sldLayoutId id="2147483662" r:id="rId5"/>
    <p:sldLayoutId id="2147483650" r:id="rId6"/>
    <p:sldLayoutId id="2147483663" r:id="rId7"/>
    <p:sldLayoutId id="2147483664" r:id="rId8"/>
    <p:sldLayoutId id="2147483665" r:id="rId9"/>
    <p:sldLayoutId id="2147483666" r:id="rId10"/>
    <p:sldLayoutId id="2147483651" r:id="rId11"/>
    <p:sldLayoutId id="2147483670" r:id="rId12"/>
    <p:sldLayoutId id="2147483667" r:id="rId13"/>
    <p:sldLayoutId id="2147483668" r:id="rId14"/>
    <p:sldLayoutId id="2147483671" r:id="rId15"/>
    <p:sldLayoutId id="2147483669" r:id="rId16"/>
    <p:sldLayoutId id="2147483653" r:id="rId17"/>
    <p:sldLayoutId id="2147483672" r:id="rId18"/>
    <p:sldLayoutId id="2147483673" r:id="rId19"/>
    <p:sldLayoutId id="2147483674" r:id="rId20"/>
    <p:sldLayoutId id="2147483676" r:id="rId21"/>
    <p:sldLayoutId id="2147483652" r:id="rId22"/>
    <p:sldLayoutId id="2147483677" r:id="rId23"/>
    <p:sldLayoutId id="2147483678" r:id="rId24"/>
    <p:sldLayoutId id="2147483679" r:id="rId25"/>
    <p:sldLayoutId id="2147483681" r:id="rId26"/>
    <p:sldLayoutId id="2147483654" r:id="rId27"/>
    <p:sldLayoutId id="2147483682" r:id="rId28"/>
    <p:sldLayoutId id="2147483683" r:id="rId29"/>
    <p:sldLayoutId id="2147483684" r:id="rId30"/>
    <p:sldLayoutId id="2147483685" r:id="rId31"/>
    <p:sldLayoutId id="2147483657" r:id="rId32"/>
    <p:sldLayoutId id="2147483686" r:id="rId33"/>
    <p:sldLayoutId id="2147483687" r:id="rId34"/>
    <p:sldLayoutId id="2147483688" r:id="rId35"/>
    <p:sldLayoutId id="2147483689" r:id="rId36"/>
    <p:sldLayoutId id="2147483656" r:id="rId37"/>
    <p:sldLayoutId id="2147483690" r:id="rId38"/>
    <p:sldLayoutId id="2147483691" r:id="rId39"/>
    <p:sldLayoutId id="2147483692" r:id="rId40"/>
    <p:sldLayoutId id="2147483697" r:id="rId41"/>
    <p:sldLayoutId id="2147483658" r:id="rId42"/>
    <p:sldLayoutId id="2147483693" r:id="rId43"/>
    <p:sldLayoutId id="2147483694" r:id="rId44"/>
    <p:sldLayoutId id="2147483695" r:id="rId45"/>
    <p:sldLayoutId id="2147483696" r:id="rId46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3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svg"/><Relationship Id="rId7" Type="http://schemas.openxmlformats.org/officeDocument/2006/relationships/image" Target="../media/image34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3.png"/><Relationship Id="rId5" Type="http://schemas.openxmlformats.org/officeDocument/2006/relationships/image" Target="../media/image32.svg"/><Relationship Id="rId4" Type="http://schemas.openxmlformats.org/officeDocument/2006/relationships/image" Target="../media/image31.png"/><Relationship Id="rId9" Type="http://schemas.openxmlformats.org/officeDocument/2006/relationships/image" Target="../media/image36.sv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pxhere.com/en/photo/829294" TargetMode="External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3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11000" t="-15000" r="32000" b="-4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FA173-4917-43E5-B91C-3914C1A8D22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Write Your Way To Success!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99D82B-F86A-4C04-9207-B25F53939FB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How to create and publish your own book!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484CCC-9AB9-41BA-BF31-C9CA5A12189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250017" y="1013969"/>
            <a:ext cx="1626531" cy="601840"/>
          </a:xfrm>
        </p:spPr>
        <p:txBody>
          <a:bodyPr>
            <a:normAutofit/>
          </a:bodyPr>
          <a:lstStyle/>
          <a:p>
            <a:r>
              <a:rPr lang="en-US" dirty="0"/>
              <a:t>2024</a:t>
            </a:r>
          </a:p>
        </p:txBody>
      </p:sp>
    </p:spTree>
    <p:extLst>
      <p:ext uri="{BB962C8B-B14F-4D97-AF65-F5344CB8AC3E}">
        <p14:creationId xmlns:p14="http://schemas.microsoft.com/office/powerpoint/2010/main" val="30130681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7FB54F-EA3D-498D-BCDA-7392F9F86F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8800" y="652069"/>
            <a:ext cx="3932237" cy="838403"/>
          </a:xfrm>
        </p:spPr>
        <p:txBody>
          <a:bodyPr/>
          <a:lstStyle/>
          <a:p>
            <a:r>
              <a:rPr lang="en-US" dirty="0"/>
              <a:t>Self Publishing</a:t>
            </a: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D917268C-B38E-4639-924D-822C231E586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2272" r="12272"/>
          <a:stretch>
            <a:fillRect/>
          </a:stretch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C3D474-9DFC-4627-B600-801F4F448A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28800" y="2479038"/>
            <a:ext cx="3932237" cy="3098802"/>
          </a:xfrm>
        </p:spPr>
        <p:txBody>
          <a:bodyPr>
            <a:normAutofit fontScale="62500" lnSpcReduction="20000"/>
          </a:bodyPr>
          <a:lstStyle/>
          <a:p>
            <a:r>
              <a:rPr lang="en-US" sz="2600" dirty="0"/>
              <a:t>Self-Publishing: </a:t>
            </a:r>
          </a:p>
          <a:p>
            <a:endParaRPr lang="en-US" sz="2600" dirty="0"/>
          </a:p>
          <a:p>
            <a:endParaRPr lang="en-US" sz="2600" dirty="0"/>
          </a:p>
          <a:p>
            <a:r>
              <a:rPr lang="en-US" sz="2600" dirty="0"/>
              <a:t>Step-by-step guide to self-publishing.</a:t>
            </a:r>
          </a:p>
          <a:p>
            <a:r>
              <a:rPr lang="en-US" sz="2600" dirty="0"/>
              <a:t>Platforms: Overview of self-publishing platforms (Amazon KDP, </a:t>
            </a:r>
            <a:r>
              <a:rPr lang="en-US" sz="2600" dirty="0" err="1"/>
              <a:t>IngramSpark</a:t>
            </a:r>
            <a:r>
              <a:rPr lang="en-US" sz="2600" dirty="0"/>
              <a:t>, etc.).</a:t>
            </a:r>
          </a:p>
          <a:p>
            <a:r>
              <a:rPr lang="en-US" sz="2600" dirty="0"/>
              <a:t>Formatting: Basic formatting tips and tools.</a:t>
            </a:r>
          </a:p>
          <a:p>
            <a:r>
              <a:rPr lang="en-US" sz="2600" dirty="0"/>
              <a:t>Cover Design: Importance of a professional cover and how to get one designed.</a:t>
            </a:r>
          </a:p>
          <a:p>
            <a:r>
              <a:rPr lang="en-US" sz="2600" dirty="0"/>
              <a:t>ISBNs: Understanding ISBNs and where to get them</a:t>
            </a:r>
            <a:r>
              <a:rPr lang="en-US" dirty="0"/>
              <a:t>.</a:t>
            </a:r>
            <a:endParaRPr lang="en-US" sz="2800" dirty="0"/>
          </a:p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84FFDC-F294-4CB9-A281-2E11A74149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Write Your Way To Success!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BC3B29-9EE4-4ED3-8F5D-186A217CB5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10</a:t>
            </a:fld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D6C77A8-FDAB-4EA5-B1B7-64318D95C7E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06042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DCD96C-ADDF-4D9F-B790-CF6E3E55A9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 SLIDE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09BBFAA-ECE3-46DC-A227-38CCA1EED110}"/>
              </a:ext>
            </a:extLst>
          </p:cNvPr>
          <p:cNvSpPr>
            <a:spLocks noGrp="1"/>
          </p:cNvSpPr>
          <p:nvPr>
            <p:ph type="body" sz="quarter" idx="2"/>
          </p:nvPr>
        </p:nvSpPr>
        <p:spPr>
          <a:xfrm>
            <a:off x="424873" y="2635589"/>
            <a:ext cx="2290618" cy="499493"/>
          </a:xfrm>
        </p:spPr>
        <p:txBody>
          <a:bodyPr>
            <a:normAutofit/>
          </a:bodyPr>
          <a:lstStyle/>
          <a:p>
            <a:pPr lvl="1"/>
            <a:r>
              <a:rPr lang="en-US" sz="1800" b="1" dirty="0">
                <a:solidFill>
                  <a:schemeClr val="bg1"/>
                </a:solidFill>
              </a:rPr>
              <a:t>Recap</a:t>
            </a:r>
            <a:r>
              <a:rPr lang="en-US" sz="1800" dirty="0">
                <a:solidFill>
                  <a:schemeClr val="bg1"/>
                </a:solidFill>
              </a:rPr>
              <a:t>: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D0104A1-25DB-4A49-B257-40CF6B30A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Write Your Way To Success!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040D52-4191-48B5-89BF-0F57F61C4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5BD9075D-1F42-4726-8EC6-EE8B416392B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0AC0E371-764C-41CA-9680-267350C7EE1C}"/>
              </a:ext>
            </a:extLst>
          </p:cNvPr>
          <p:cNvSpPr>
            <a:spLocks noGrp="1"/>
          </p:cNvSpPr>
          <p:nvPr>
            <p:ph type="body" sz="half" idx="16"/>
          </p:nvPr>
        </p:nvSpPr>
        <p:spPr>
          <a:xfrm>
            <a:off x="4036291" y="2635589"/>
            <a:ext cx="2124364" cy="499493"/>
          </a:xfrm>
        </p:spPr>
        <p:txBody>
          <a:bodyPr>
            <a:normAutofit/>
          </a:bodyPr>
          <a:lstStyle/>
          <a:p>
            <a:pPr lvl="1"/>
            <a:r>
              <a:rPr lang="en-US" sz="1800" b="1" dirty="0">
                <a:solidFill>
                  <a:schemeClr val="bg1"/>
                </a:solidFill>
              </a:rPr>
              <a:t>Resources</a:t>
            </a:r>
            <a:r>
              <a:rPr lang="en-US" sz="1800" dirty="0">
                <a:solidFill>
                  <a:schemeClr val="bg1"/>
                </a:solidFill>
              </a:rPr>
              <a:t>: </a:t>
            </a:r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95712C8D-157C-4EF1-B565-889F5684F1BA}"/>
              </a:ext>
            </a:extLst>
          </p:cNvPr>
          <p:cNvSpPr>
            <a:spLocks noGrp="1"/>
          </p:cNvSpPr>
          <p:nvPr>
            <p:ph type="body" sz="half" idx="17"/>
          </p:nvPr>
        </p:nvSpPr>
        <p:spPr>
          <a:xfrm>
            <a:off x="7620000" y="2635589"/>
            <a:ext cx="3643199" cy="499493"/>
          </a:xfrm>
        </p:spPr>
        <p:txBody>
          <a:bodyPr>
            <a:normAutofit/>
          </a:bodyPr>
          <a:lstStyle/>
          <a:p>
            <a:pPr lvl="1"/>
            <a:r>
              <a:rPr lang="en-US" sz="1800" b="1" dirty="0">
                <a:solidFill>
                  <a:schemeClr val="bg1"/>
                </a:solidFill>
              </a:rPr>
              <a:t>Next Steps</a:t>
            </a:r>
            <a:r>
              <a:rPr lang="en-US" sz="1800" dirty="0">
                <a:solidFill>
                  <a:schemeClr val="bg1"/>
                </a:solidFill>
              </a:rPr>
              <a:t>: 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188B3941-E817-44DE-8D5A-DCA0DAB61823}"/>
              </a:ext>
            </a:extLst>
          </p:cNvPr>
          <p:cNvSpPr>
            <a:spLocks noGrp="1"/>
          </p:cNvSpPr>
          <p:nvPr>
            <p:ph type="body" sz="half" idx="18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20613223-43E0-4B37-AFB8-C0C5F47750A5}"/>
              </a:ext>
            </a:extLst>
          </p:cNvPr>
          <p:cNvSpPr>
            <a:spLocks noGrp="1"/>
          </p:cNvSpPr>
          <p:nvPr>
            <p:ph type="body" sz="half" idx="19"/>
          </p:nvPr>
        </p:nvSpPr>
        <p:spPr>
          <a:xfrm>
            <a:off x="4076999" y="4746794"/>
            <a:ext cx="3256674" cy="499493"/>
          </a:xfrm>
        </p:spPr>
        <p:txBody>
          <a:bodyPr>
            <a:normAutofit/>
          </a:bodyPr>
          <a:lstStyle/>
          <a:p>
            <a:pPr lvl="1"/>
            <a:r>
              <a:rPr lang="en-US" sz="1800" b="1" dirty="0">
                <a:solidFill>
                  <a:schemeClr val="bg1"/>
                </a:solidFill>
              </a:rPr>
              <a:t>Feedback</a:t>
            </a:r>
            <a:r>
              <a:rPr lang="en-US" sz="1800" dirty="0">
                <a:solidFill>
                  <a:schemeClr val="bg1"/>
                </a:solidFill>
              </a:rPr>
              <a:t>: Feedback Survey</a:t>
            </a:r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3C4E060E-0CFB-411A-B226-CDA349703288}"/>
              </a:ext>
            </a:extLst>
          </p:cNvPr>
          <p:cNvSpPr>
            <a:spLocks noGrp="1"/>
          </p:cNvSpPr>
          <p:nvPr>
            <p:ph type="body" sz="half" idx="2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69F05205-BC24-4284-BB47-960282D011ED}"/>
              </a:ext>
            </a:extLst>
          </p:cNvPr>
          <p:cNvSpPr>
            <a:spLocks noGrp="1"/>
          </p:cNvSpPr>
          <p:nvPr>
            <p:ph type="body" sz="half" idx="22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37" name="Text Placeholder 36">
            <a:extLst>
              <a:ext uri="{FF2B5EF4-FFF2-40B4-BE49-F238E27FC236}">
                <a16:creationId xmlns:a16="http://schemas.microsoft.com/office/drawing/2014/main" id="{D78092F6-F4AA-40B6-B5DE-CEA37AB1A9D2}"/>
              </a:ext>
            </a:extLst>
          </p:cNvPr>
          <p:cNvSpPr>
            <a:spLocks noGrp="1"/>
          </p:cNvSpPr>
          <p:nvPr>
            <p:ph type="body" sz="half" idx="23"/>
          </p:nvPr>
        </p:nvSpPr>
        <p:spPr>
          <a:xfrm>
            <a:off x="7130473" y="3059153"/>
            <a:ext cx="3953110" cy="499493"/>
          </a:xfrm>
        </p:spPr>
        <p:txBody>
          <a:bodyPr>
            <a:noAutofit/>
          </a:bodyPr>
          <a:lstStyle/>
          <a:p>
            <a:pPr lvl="2"/>
            <a:r>
              <a:rPr lang="en-US" sz="1600" dirty="0">
                <a:solidFill>
                  <a:schemeClr val="bg1"/>
                </a:solidFill>
              </a:rPr>
              <a:t>Set immediate next steps for your writing </a:t>
            </a:r>
          </a:p>
          <a:p>
            <a:pPr lvl="2"/>
            <a:r>
              <a:rPr lang="en-US" sz="1600" dirty="0">
                <a:solidFill>
                  <a:schemeClr val="bg1"/>
                </a:solidFill>
              </a:rPr>
              <a:t>Select your publishing journey.</a:t>
            </a:r>
          </a:p>
        </p:txBody>
      </p:sp>
      <p:sp>
        <p:nvSpPr>
          <p:cNvPr id="38" name="Text Placeholder 37">
            <a:extLst>
              <a:ext uri="{FF2B5EF4-FFF2-40B4-BE49-F238E27FC236}">
                <a16:creationId xmlns:a16="http://schemas.microsoft.com/office/drawing/2014/main" id="{4EC928A2-6A4A-452E-8823-81F26EA40C9C}"/>
              </a:ext>
            </a:extLst>
          </p:cNvPr>
          <p:cNvSpPr>
            <a:spLocks noGrp="1"/>
          </p:cNvSpPr>
          <p:nvPr>
            <p:ph type="body" sz="half" idx="24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39" name="Text Placeholder 38">
            <a:extLst>
              <a:ext uri="{FF2B5EF4-FFF2-40B4-BE49-F238E27FC236}">
                <a16:creationId xmlns:a16="http://schemas.microsoft.com/office/drawing/2014/main" id="{0388AEE0-2630-4EEB-80E0-53D74792BE97}"/>
              </a:ext>
            </a:extLst>
          </p:cNvPr>
          <p:cNvSpPr>
            <a:spLocks noGrp="1"/>
          </p:cNvSpPr>
          <p:nvPr>
            <p:ph type="body" sz="half" idx="25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F5F658D4-342A-4944-98F5-EC1761CC401B}"/>
              </a:ext>
            </a:extLst>
          </p:cNvPr>
          <p:cNvSpPr>
            <a:spLocks noGrp="1"/>
          </p:cNvSpPr>
          <p:nvPr>
            <p:ph type="body" sz="half" idx="26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51" name="Picture Placeholder 50" descr="Paper">
            <a:extLst>
              <a:ext uri="{FF2B5EF4-FFF2-40B4-BE49-F238E27FC236}">
                <a16:creationId xmlns:a16="http://schemas.microsoft.com/office/drawing/2014/main" id="{FFC09231-9C4D-4246-A535-C36907194980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28940" y="1757980"/>
            <a:ext cx="862926" cy="864000"/>
          </a:xfrm>
        </p:spPr>
      </p:pic>
      <p:pic>
        <p:nvPicPr>
          <p:cNvPr id="59" name="Picture Placeholder 58" descr="Stopwatch">
            <a:extLst>
              <a:ext uri="{FF2B5EF4-FFF2-40B4-BE49-F238E27FC236}">
                <a16:creationId xmlns:a16="http://schemas.microsoft.com/office/drawing/2014/main" id="{254CDD44-0160-47AE-934F-2D936D20C7FF}"/>
              </a:ext>
            </a:extLst>
          </p:cNvPr>
          <p:cNvPicPr>
            <a:picLocks noGrp="1" noChangeAspect="1"/>
          </p:cNvPicPr>
          <p:nvPr>
            <p:ph type="pic" sz="quarter" idx="3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/>
      </p:pic>
      <p:pic>
        <p:nvPicPr>
          <p:cNvPr id="71" name="Picture Placeholder 70" descr="Checklist RTL">
            <a:extLst>
              <a:ext uri="{FF2B5EF4-FFF2-40B4-BE49-F238E27FC236}">
                <a16:creationId xmlns:a16="http://schemas.microsoft.com/office/drawing/2014/main" id="{76E10F36-72C7-48D2-92C9-EB0F25D8477E}"/>
              </a:ext>
            </a:extLst>
          </p:cNvPr>
          <p:cNvPicPr>
            <a:picLocks noGrp="1" noChangeAspect="1"/>
          </p:cNvPicPr>
          <p:nvPr>
            <p:ph type="pic" sz="quarter" idx="28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432166" y="1757980"/>
            <a:ext cx="867600" cy="868680"/>
          </a:xfrm>
        </p:spPr>
      </p:pic>
      <p:pic>
        <p:nvPicPr>
          <p:cNvPr id="73" name="Picture Placeholder 72" descr="List">
            <a:extLst>
              <a:ext uri="{FF2B5EF4-FFF2-40B4-BE49-F238E27FC236}">
                <a16:creationId xmlns:a16="http://schemas.microsoft.com/office/drawing/2014/main" id="{840D31A1-AED1-47FF-A23F-DF37F6745DEF}"/>
              </a:ext>
            </a:extLst>
          </p:cNvPr>
          <p:cNvPicPr>
            <a:picLocks noGrp="1" noChangeAspect="1"/>
          </p:cNvPicPr>
          <p:nvPr>
            <p:ph type="pic" sz="quarter" idx="29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967476" y="1757980"/>
            <a:ext cx="867600" cy="868680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07981D8-C495-430A-8A30-CF126C65FC1E}"/>
              </a:ext>
            </a:extLst>
          </p:cNvPr>
          <p:cNvSpPr>
            <a:spLocks noGrp="1"/>
          </p:cNvSpPr>
          <p:nvPr>
            <p:ph type="body" sz="half" idx="2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31985B0-E2A3-4866-A017-30D8631BE535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/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A7EA306-403C-43E4-93F5-B7F9F7A0B4D7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/>
      </p:sp>
    </p:spTree>
    <p:extLst>
      <p:ext uri="{BB962C8B-B14F-4D97-AF65-F5344CB8AC3E}">
        <p14:creationId xmlns:p14="http://schemas.microsoft.com/office/powerpoint/2010/main" val="6438016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75BCE0-C492-45D1-B14B-D698228DC08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B0ECBC-01F6-45D4-9F4C-FD7E8B5B96A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Write Your Way </a:t>
            </a:r>
            <a:r>
              <a:rPr lang="en-US"/>
              <a:t>To Success!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7A5BD8C-215E-470E-9A15-CEABC3C16B4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342783" y="1006893"/>
            <a:ext cx="1533765" cy="601840"/>
          </a:xfrm>
        </p:spPr>
        <p:txBody>
          <a:bodyPr>
            <a:normAutofit/>
          </a:bodyPr>
          <a:lstStyle/>
          <a:p>
            <a:r>
              <a:rPr lang="en-US" dirty="0"/>
              <a:t>2024</a:t>
            </a:r>
          </a:p>
        </p:txBody>
      </p:sp>
    </p:spTree>
    <p:extLst>
      <p:ext uri="{BB962C8B-B14F-4D97-AF65-F5344CB8AC3E}">
        <p14:creationId xmlns:p14="http://schemas.microsoft.com/office/powerpoint/2010/main" val="3630158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AC75E2-C7E9-4CDE-A3E7-DB7E770B9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228" y="0"/>
            <a:ext cx="4143555" cy="1536580"/>
          </a:xfrm>
        </p:spPr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F2D16A-183F-4A38-8872-766FA01EA7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04909" y="2064628"/>
            <a:ext cx="4361941" cy="3122935"/>
          </a:xfrm>
        </p:spPr>
        <p:txBody>
          <a:bodyPr>
            <a:normAutofit/>
          </a:bodyPr>
          <a:lstStyle/>
          <a:p>
            <a:endParaRPr lang="en-US" sz="2000" b="1" dirty="0"/>
          </a:p>
          <a:p>
            <a:r>
              <a:rPr lang="en-US" sz="2000" b="1" dirty="0" err="1"/>
              <a:t>ce</a:t>
            </a:r>
            <a:r>
              <a:rPr lang="en-US" sz="2000" b="1" dirty="0"/>
              <a:t> Breaker</a:t>
            </a:r>
          </a:p>
          <a:p>
            <a:pPr marL="342900" indent="-342900">
              <a:buFont typeface="Arial" panose="020B0604020202020204" pitchFamily="34" charset="0"/>
              <a:buAutoNum type="arabicPeriod"/>
            </a:pPr>
            <a:r>
              <a:rPr lang="en-US" sz="2000" b="1" dirty="0"/>
              <a:t>What is Your name?</a:t>
            </a:r>
          </a:p>
          <a:p>
            <a:pPr marL="342900" indent="-342900">
              <a:buFont typeface="Arial" panose="020B0604020202020204" pitchFamily="34" charset="0"/>
              <a:buAutoNum type="arabicPeriod"/>
            </a:pPr>
            <a:r>
              <a:rPr lang="en-US" sz="2000" b="1" dirty="0"/>
              <a:t>What genre or type of writing are you currently working on or interested in?</a:t>
            </a:r>
          </a:p>
          <a:p>
            <a:pPr marL="342900" indent="-342900">
              <a:buFont typeface="Arial" panose="020B0604020202020204" pitchFamily="34" charset="0"/>
              <a:buAutoNum type="arabicPeriod"/>
            </a:pPr>
            <a:r>
              <a:rPr lang="en-US" sz="2000" b="1" dirty="0"/>
              <a:t>What is one goal you have for this year?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6417046-E8D4-4851-862C-0BF84D8D1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Write Your Way To Success!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FC0AEA-646D-49DC-8618-CEFD70130E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2</a:t>
            </a:fld>
            <a:endParaRPr lang="en-US" dirty="0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09278663-6DFB-48C5-B58E-9F7560421BA7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6210355" y="1524438"/>
            <a:ext cx="4143555" cy="69259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Allow me to introduce myself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4252A41-D1CF-4A54-AC0D-995C22071BB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2024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B6829F26-0562-4B5D-B9ED-D819F8FD363D}"/>
              </a:ext>
            </a:extLst>
          </p:cNvPr>
          <p:cNvSpPr txBox="1">
            <a:spLocks/>
          </p:cNvSpPr>
          <p:nvPr/>
        </p:nvSpPr>
        <p:spPr>
          <a:xfrm>
            <a:off x="7048500" y="2217033"/>
            <a:ext cx="5143500" cy="5031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i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i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i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i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29251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033C2E-1977-40BD-8194-FFAA92F594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820" y="170191"/>
            <a:ext cx="9384760" cy="91587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Overview of discussion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2805630-4C19-4EFD-A09A-6A32A7065D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98818" y="6159402"/>
            <a:ext cx="3658273" cy="384202"/>
          </a:xfrm>
        </p:spPr>
        <p:txBody>
          <a:bodyPr/>
          <a:lstStyle/>
          <a:p>
            <a:r>
              <a:rPr lang="en-US" sz="2000" b="1" dirty="0"/>
              <a:t>Write Your Way To Success!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ABA256-8519-42C7-BF9C-F3966AE7F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9A18759-B9AA-49AB-A320-92AF51051E7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2024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41A82EA-6DCE-481E-A52B-94F31EADAD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4965" y="1408027"/>
            <a:ext cx="9384760" cy="526936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Step 1: Idea Generation and Planning </a:t>
            </a:r>
          </a:p>
          <a:p>
            <a:r>
              <a:rPr lang="en-US" sz="2400" dirty="0">
                <a:solidFill>
                  <a:schemeClr val="bg1"/>
                </a:solidFill>
              </a:rPr>
              <a:t>Step 2: Writing Your Manuscript </a:t>
            </a:r>
          </a:p>
          <a:p>
            <a:r>
              <a:rPr lang="en-US" sz="2400" dirty="0">
                <a:solidFill>
                  <a:schemeClr val="bg1"/>
                </a:solidFill>
              </a:rPr>
              <a:t>Step 3: Editing and Revising </a:t>
            </a:r>
          </a:p>
          <a:p>
            <a:r>
              <a:rPr lang="en-US" sz="2400" dirty="0">
                <a:solidFill>
                  <a:schemeClr val="bg1"/>
                </a:solidFill>
              </a:rPr>
              <a:t>Step 4: Publishing Options </a:t>
            </a:r>
          </a:p>
          <a:p>
            <a:r>
              <a:rPr lang="en-US" sz="2400" dirty="0">
                <a:solidFill>
                  <a:schemeClr val="bg1"/>
                </a:solidFill>
              </a:rPr>
              <a:t>Step 5: Marketing and Promoting Your Book </a:t>
            </a:r>
          </a:p>
          <a:p>
            <a:r>
              <a:rPr lang="en-US" sz="2400" dirty="0">
                <a:solidFill>
                  <a:schemeClr val="bg1"/>
                </a:solidFill>
              </a:rPr>
              <a:t>Step 6: Monetizing Your Book and Expertise </a:t>
            </a:r>
          </a:p>
        </p:txBody>
      </p:sp>
    </p:spTree>
    <p:extLst>
      <p:ext uri="{BB962C8B-B14F-4D97-AF65-F5344CB8AC3E}">
        <p14:creationId xmlns:p14="http://schemas.microsoft.com/office/powerpoint/2010/main" val="19204971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4071DD-D1ED-4494-BAB0-E44D844605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1: Idea Generation and Planning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D046CD-889C-4A2E-8DC3-BED5C7901E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8E0C3E-549F-4B12-BC1D-70D49FDEE3E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637200" indent="-457200"/>
            <a:r>
              <a:rPr lang="en-US" sz="3400" b="1" dirty="0"/>
              <a:t>Finding Your Idea</a:t>
            </a:r>
            <a:endParaRPr lang="en-US" sz="3400" dirty="0"/>
          </a:p>
          <a:p>
            <a:pPr marL="637200" indent="-457200"/>
            <a:r>
              <a:rPr lang="en-US" sz="3400" b="1" dirty="0"/>
              <a:t>Research</a:t>
            </a:r>
          </a:p>
          <a:p>
            <a:pPr marL="637200" indent="-457200"/>
            <a:r>
              <a:rPr lang="en-US" sz="3200" b="1" dirty="0"/>
              <a:t>Defining Your Audience</a:t>
            </a:r>
          </a:p>
          <a:p>
            <a:pPr marL="637200" indent="-457200"/>
            <a:r>
              <a:rPr lang="en-US" sz="3200" b="1" dirty="0"/>
              <a:t>Creating an Outline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3C7831C-5C8A-4D10-8B69-B54C753E23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1088409-0EAA-441A-9E25-8CC3324ED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dirty="0"/>
              <a:t>Write Your Way To Success!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3B47294-B529-4908-976B-4F8ECE7A4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527968E-142A-49A3-8ED6-285EDE03F37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2024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F529FCA9-37E9-43DA-843F-8F130E861003}"/>
              </a:ext>
            </a:extLst>
          </p:cNvPr>
          <p:cNvPicPr>
            <a:picLocks noGrp="1" noChangeAspect="1"/>
          </p:cNvPicPr>
          <p:nvPr>
            <p:ph sz="quarter" idx="15"/>
          </p:nvPr>
        </p:nvPicPr>
        <p:blipFill>
          <a:blip r:embed="rId3"/>
          <a:stretch>
            <a:fillRect/>
          </a:stretch>
        </p:blipFill>
        <p:spPr>
          <a:xfrm>
            <a:off x="7375267" y="1773382"/>
            <a:ext cx="4788641" cy="4386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9582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A5950A-F236-4AE1-B402-E9CC3F82CC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2: Writing Your Manuscript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ABACD58-C3EC-4488-A3DB-D29386D20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Write Your Way To Success!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FF36DD-94F6-49D4-8CCC-8C8BD062C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5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849212-ABCC-423B-A5BB-8F087B169DC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2024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6962F83-DA47-4DEF-B37B-5DDE0582FF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1782" y="1530738"/>
            <a:ext cx="5440218" cy="498292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7074922-D0D0-49B9-AFD8-EEDD7C72BD6E}"/>
              </a:ext>
            </a:extLst>
          </p:cNvPr>
          <p:cNvSpPr/>
          <p:nvPr/>
        </p:nvSpPr>
        <p:spPr>
          <a:xfrm>
            <a:off x="489526" y="1569271"/>
            <a:ext cx="6262255" cy="3394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>
              <a:lnSpc>
                <a:spcPct val="120000"/>
              </a:lnSpc>
              <a:spcBef>
                <a:spcPts val="1000"/>
              </a:spcBef>
              <a:buClr>
                <a:srgbClr val="B71E42"/>
              </a:buClr>
              <a:buSzPct val="100000"/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  <a:latin typeface="Gill Sans MT" panose="020B0502020104020203"/>
            </a:endParaRPr>
          </a:p>
          <a:p>
            <a:pPr marL="800100" lvl="1" indent="-342900">
              <a:lnSpc>
                <a:spcPct val="120000"/>
              </a:lnSpc>
              <a:spcBef>
                <a:spcPts val="500"/>
              </a:spcBef>
              <a:buClr>
                <a:srgbClr val="B71E42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latin typeface="Gill Sans MT" panose="020B0502020104020203"/>
              </a:rPr>
              <a:t>Setting Writing Goals</a:t>
            </a:r>
            <a:endParaRPr lang="en-US" dirty="0">
              <a:solidFill>
                <a:schemeClr val="bg1"/>
              </a:solidFill>
              <a:latin typeface="Gill Sans MT" panose="020B0502020104020203"/>
            </a:endParaRPr>
          </a:p>
          <a:p>
            <a:pPr marL="685800" lvl="1" indent="-228600">
              <a:lnSpc>
                <a:spcPct val="120000"/>
              </a:lnSpc>
              <a:spcBef>
                <a:spcPts val="500"/>
              </a:spcBef>
              <a:buClr>
                <a:srgbClr val="B71E42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latin typeface="Gill Sans MT" panose="020B0502020104020203"/>
              </a:rPr>
              <a:t>Writing Habits and Discipline</a:t>
            </a:r>
          </a:p>
          <a:p>
            <a:pPr marL="685800" lvl="1" indent="-228600">
              <a:lnSpc>
                <a:spcPct val="120000"/>
              </a:lnSpc>
              <a:spcBef>
                <a:spcPts val="500"/>
              </a:spcBef>
              <a:buClr>
                <a:srgbClr val="B71E42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latin typeface="Gill Sans MT" panose="020B0502020104020203"/>
              </a:rPr>
              <a:t>Tools and Software</a:t>
            </a:r>
            <a:endParaRPr lang="en-US" sz="2000" dirty="0">
              <a:solidFill>
                <a:schemeClr val="bg1"/>
              </a:solidFill>
              <a:latin typeface="Gill Sans MT" panose="020B0502020104020203"/>
            </a:endParaRPr>
          </a:p>
          <a:p>
            <a:pPr marL="685800" lvl="1" indent="-228600">
              <a:lnSpc>
                <a:spcPct val="120000"/>
              </a:lnSpc>
              <a:spcBef>
                <a:spcPts val="500"/>
              </a:spcBef>
              <a:buClr>
                <a:srgbClr val="B71E42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Gill Sans MT" panose="020B0502020104020203"/>
              </a:rPr>
              <a:t> Recommended writing tools and software </a:t>
            </a:r>
          </a:p>
          <a:p>
            <a:pPr marL="685800" lvl="1" indent="-228600">
              <a:lnSpc>
                <a:spcPct val="120000"/>
              </a:lnSpc>
              <a:spcBef>
                <a:spcPts val="500"/>
              </a:spcBef>
              <a:buClr>
                <a:srgbClr val="B71E42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Gill Sans MT" panose="020B0502020104020203"/>
              </a:rPr>
              <a:t>(e.g., Scrivener, Google Docs).</a:t>
            </a:r>
            <a:endParaRPr lang="en-US" dirty="0">
              <a:solidFill>
                <a:schemeClr val="bg1"/>
              </a:solidFill>
              <a:latin typeface="Gill Sans MT" panose="020B0502020104020203"/>
            </a:endParaRPr>
          </a:p>
          <a:p>
            <a:pPr marL="685800" lvl="1" indent="-228600">
              <a:lnSpc>
                <a:spcPct val="120000"/>
              </a:lnSpc>
              <a:spcBef>
                <a:spcPts val="500"/>
              </a:spcBef>
              <a:buClr>
                <a:srgbClr val="B71E42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latin typeface="Gill Sans MT" panose="020B0502020104020203"/>
              </a:rPr>
              <a:t>First Draft Tips</a:t>
            </a:r>
            <a:endParaRPr lang="en-US" dirty="0">
              <a:solidFill>
                <a:schemeClr val="bg1"/>
              </a:solidFill>
              <a:latin typeface="Gill Sans MT" panose="020B0502020104020203"/>
            </a:endParaRPr>
          </a:p>
        </p:txBody>
      </p:sp>
    </p:spTree>
    <p:extLst>
      <p:ext uri="{BB962C8B-B14F-4D97-AF65-F5344CB8AC3E}">
        <p14:creationId xmlns:p14="http://schemas.microsoft.com/office/powerpoint/2010/main" val="33243301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F9A437-8B14-44F3-9CD4-350A04C1CA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3: Editing and Revising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85E8062-5491-4788-A35F-8BEF6FC48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dirty="0"/>
              <a:t>Write Your Way To Success!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488701-5FB3-46AF-AA79-5DFBF0449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6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B52AA4-2DB7-4C7A-99AA-093B615C38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Self Editing Tips: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C9CBA16-FC20-442F-ADE3-E8D7455902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8801" y="3431112"/>
            <a:ext cx="4894484" cy="2773258"/>
          </a:xfrm>
        </p:spPr>
        <p:txBody>
          <a:bodyPr>
            <a:normAutofit/>
          </a:bodyPr>
          <a:lstStyle/>
          <a:p>
            <a:r>
              <a:rPr lang="en-US" sz="2600" b="1" dirty="0"/>
              <a:t>Hiring an Editor</a:t>
            </a:r>
            <a:r>
              <a:rPr lang="en-US" sz="2600" dirty="0"/>
              <a:t>: </a:t>
            </a:r>
          </a:p>
          <a:p>
            <a:r>
              <a:rPr lang="en-US" sz="2600" dirty="0"/>
              <a:t>Types of editors </a:t>
            </a:r>
          </a:p>
          <a:p>
            <a:r>
              <a:rPr lang="en-US" sz="2600" dirty="0"/>
              <a:t>(developmental, copy, Proofreader) </a:t>
            </a:r>
          </a:p>
          <a:p>
            <a:r>
              <a:rPr lang="en-US" sz="2600" b="1" dirty="0"/>
              <a:t>Feedback</a:t>
            </a:r>
            <a:r>
              <a:rPr lang="en-US" sz="2600" dirty="0"/>
              <a:t>: (feedback from beta readers and writing groups.)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0AB54C4-EC05-4411-89AE-C93A257E24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CC79059-C535-4122-AA80-8D550BB4313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2024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9A537668-4C94-478B-B92A-D6A8C285DE0F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6357673" y="2516188"/>
            <a:ext cx="4917016" cy="3687762"/>
          </a:xfrm>
        </p:spPr>
      </p:pic>
    </p:spTree>
    <p:extLst>
      <p:ext uri="{BB962C8B-B14F-4D97-AF65-F5344CB8AC3E}">
        <p14:creationId xmlns:p14="http://schemas.microsoft.com/office/powerpoint/2010/main" val="34404865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9D2EC5-0A20-4D63-B00B-DEB39889DB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4: Publishing Options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4F3DDE-5D3C-40C1-A976-7406EB83A85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lvl="1"/>
            <a:r>
              <a:rPr lang="en-US" sz="2800" b="1" dirty="0"/>
              <a:t>Traditional Publishing:</a:t>
            </a:r>
          </a:p>
          <a:p>
            <a:pPr lvl="1"/>
            <a:endParaRPr lang="en-US" sz="2800" b="1" dirty="0"/>
          </a:p>
          <a:p>
            <a:pPr lvl="1"/>
            <a:r>
              <a:rPr lang="en-US" sz="3000" b="1" dirty="0"/>
              <a:t>Hybrid Publishing</a:t>
            </a:r>
            <a:r>
              <a:rPr lang="en-US" sz="3000" dirty="0"/>
              <a:t>:</a:t>
            </a:r>
            <a:endParaRPr lang="en-US" sz="2600" dirty="0"/>
          </a:p>
          <a:p>
            <a:pPr lvl="1"/>
            <a:endParaRPr lang="en-US" sz="3200" b="1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CAEA0E-0AD2-4431-A4BB-BA6FE0FB93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Write Your Way To Success!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FA8F80-4A21-4C24-8E8C-2EF0B85E8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7</a:t>
            </a:fld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18E7856-1972-4633-98B1-7926DA31AF8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en-US" dirty="0"/>
              <a:t>2024</a:t>
            </a:r>
          </a:p>
        </p:txBody>
      </p:sp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594ACC6B-B2AA-4E37-97D4-0F8CC4C8462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275600" y="0"/>
            <a:ext cx="5143499" cy="6857999"/>
          </a:xfrm>
        </p:spPr>
      </p:pic>
    </p:spTree>
    <p:extLst>
      <p:ext uri="{BB962C8B-B14F-4D97-AF65-F5344CB8AC3E}">
        <p14:creationId xmlns:p14="http://schemas.microsoft.com/office/powerpoint/2010/main" val="31987736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8000" b="-10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CAF60E-0FBF-40FB-9307-A2A1C6A86D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5: Marketing and Promoting Your Book 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92FFB6D-3955-4868-8DF1-C85A5D3E8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Write Your Way To Success!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2BED9C-CEBC-484D-89FA-AA7884AFD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8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94C7D9B-429D-4611-BA25-44E6E5B53B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Pre-Launch marketing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624431F-9851-4DD1-91B5-A7F72B5DE17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lvl="1"/>
            <a:r>
              <a:rPr lang="en-US" b="1" dirty="0"/>
              <a:t>Building an Author Platform</a:t>
            </a:r>
            <a:r>
              <a:rPr lang="en-US" dirty="0"/>
              <a:t>: Importance of an author website and social media presence.</a:t>
            </a:r>
            <a:endParaRPr lang="en-US" sz="1800" dirty="0"/>
          </a:p>
          <a:p>
            <a:pPr lvl="1"/>
            <a:r>
              <a:rPr lang="en-US" b="1" dirty="0"/>
              <a:t>Pre-Launch Strategies</a:t>
            </a:r>
            <a:r>
              <a:rPr lang="en-US" dirty="0"/>
              <a:t>: Building buzz and getting pre-orders before your launch.</a:t>
            </a:r>
            <a:endParaRPr lang="en-US" sz="1800" dirty="0"/>
          </a:p>
          <a:p>
            <a:pPr lvl="1"/>
            <a:r>
              <a:rPr lang="en-US" b="1" dirty="0"/>
              <a:t>Book Launch</a:t>
            </a:r>
            <a:r>
              <a:rPr lang="en-US" dirty="0"/>
              <a:t>: Strategies for a successful book launch.</a:t>
            </a:r>
            <a:endParaRPr lang="en-US" sz="1800" dirty="0"/>
          </a:p>
          <a:p>
            <a:pPr lvl="2"/>
            <a:r>
              <a:rPr lang="en-US" b="1" dirty="0"/>
              <a:t>Launch Events</a:t>
            </a:r>
            <a:r>
              <a:rPr lang="en-US" dirty="0"/>
              <a:t>: Hosting virtual or in-person launch events.</a:t>
            </a:r>
            <a:endParaRPr lang="en-US" sz="1600" dirty="0"/>
          </a:p>
          <a:p>
            <a:pPr lvl="2"/>
            <a:r>
              <a:rPr lang="en-US" b="1" dirty="0"/>
              <a:t>Book Tours</a:t>
            </a:r>
            <a:r>
              <a:rPr lang="en-US" dirty="0"/>
              <a:t>: Organizing virtual book tours and guest blog posts.</a:t>
            </a:r>
            <a:endParaRPr lang="en-US" sz="1600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509D25F-7B6A-4544-8873-0F6E00C95F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Post-launch marketing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A8D8303-D98A-425F-9AE5-857637AF5820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sz="1800" b="1" dirty="0"/>
              <a:t>Ongoing marketing strategies to keep your book selling.</a:t>
            </a:r>
          </a:p>
          <a:p>
            <a:r>
              <a:rPr lang="en-US" b="1" dirty="0"/>
              <a:t>Reviews: </a:t>
            </a:r>
            <a:r>
              <a:rPr lang="en-US" dirty="0"/>
              <a:t>Getting book reviews and leveraging them for promotion.</a:t>
            </a:r>
          </a:p>
          <a:p>
            <a:r>
              <a:rPr lang="en-US" b="1" dirty="0"/>
              <a:t>Advertising: </a:t>
            </a:r>
            <a:r>
              <a:rPr lang="en-US" dirty="0"/>
              <a:t>Overview of paid advertising options (Amazon Ads, Facebook Ads).</a:t>
            </a:r>
          </a:p>
          <a:p>
            <a:r>
              <a:rPr lang="en-US" b="1" dirty="0"/>
              <a:t>Publicity: </a:t>
            </a:r>
            <a:r>
              <a:rPr lang="en-US" dirty="0"/>
              <a:t>How to get media coverage and book signings.</a:t>
            </a:r>
          </a:p>
          <a:p>
            <a:r>
              <a:rPr lang="en-US" b="1" dirty="0"/>
              <a:t>Activity: </a:t>
            </a:r>
            <a:r>
              <a:rPr lang="en-US" dirty="0"/>
              <a:t>Develop a marketing plan outline for your book.</a:t>
            </a:r>
          </a:p>
          <a:p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DDC72B9-16C5-453E-8A23-839C680AB60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2024</a:t>
            </a:r>
          </a:p>
        </p:txBody>
      </p:sp>
    </p:spTree>
    <p:extLst>
      <p:ext uri="{BB962C8B-B14F-4D97-AF65-F5344CB8AC3E}">
        <p14:creationId xmlns:p14="http://schemas.microsoft.com/office/powerpoint/2010/main" val="11568430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E69CB2-D63C-4A52-9766-0E3398B7F7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6: Monetizing Your Book and Expertise 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74CEA1E-B3B1-42F4-9A8C-854F8D3050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Write Your Way To Success!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07AC52-33CA-4860-A2CF-090FF6AF7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9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8951752-0631-4740-8D69-D1A16F3451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Multiple Revenue Streams: Exploring different ways to monetize your book and expertise.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C0642BA-24A9-446B-8D69-9350F38313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3431112"/>
            <a:ext cx="6086587" cy="2773258"/>
          </a:xfrm>
        </p:spPr>
        <p:txBody>
          <a:bodyPr/>
          <a:lstStyle/>
          <a:p>
            <a:pPr lvl="2"/>
            <a:r>
              <a:rPr lang="en-US" sz="1800" b="1" dirty="0"/>
              <a:t>Speaking Engagements</a:t>
            </a:r>
            <a:r>
              <a:rPr lang="en-US" sz="1800" dirty="0"/>
              <a:t>: Using your book as a credential to book speaking gigs.</a:t>
            </a:r>
          </a:p>
          <a:p>
            <a:pPr lvl="2"/>
            <a:r>
              <a:rPr lang="en-US" sz="1800" b="1" dirty="0"/>
              <a:t>Workshops and Courses</a:t>
            </a:r>
            <a:r>
              <a:rPr lang="en-US" sz="1800" dirty="0"/>
              <a:t>: Creating workshops and courses based on your book content.</a:t>
            </a:r>
          </a:p>
          <a:p>
            <a:pPr lvl="2"/>
            <a:r>
              <a:rPr lang="en-US" sz="1800" b="1" dirty="0"/>
              <a:t>Consulting</a:t>
            </a:r>
            <a:r>
              <a:rPr lang="en-US" sz="1800" dirty="0"/>
              <a:t>: Offering consulting services related to your book’s topic.</a:t>
            </a:r>
          </a:p>
          <a:p>
            <a:pPr lvl="2"/>
            <a:r>
              <a:rPr lang="en-US" sz="1800" b="1" dirty="0"/>
              <a:t>Additional Products</a:t>
            </a:r>
            <a:r>
              <a:rPr lang="en-US" sz="1800" dirty="0"/>
              <a:t>: Creating supplementary products like workbooks, merchandise, and online resources.</a:t>
            </a:r>
          </a:p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41B1F2B-68B4-4E50-9D8A-C5B05F1386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Passive Income: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A5E84E4-11FD-4B1C-AD7D-92285C9F6D8B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/>
              <a:t>Leveraging your book for passive income opportunities (e.g., affiliate marketing, sponsored content).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sz="4400" b="1" dirty="0"/>
              <a:t>Q&amp;A Session</a:t>
            </a:r>
            <a:r>
              <a:rPr lang="en-US" sz="4400" dirty="0"/>
              <a:t> </a:t>
            </a:r>
          </a:p>
          <a:p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42E5F9B-343E-411E-A47D-2F59CD8790F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2024</a:t>
            </a:r>
          </a:p>
        </p:txBody>
      </p:sp>
    </p:spTree>
    <p:extLst>
      <p:ext uri="{BB962C8B-B14F-4D97-AF65-F5344CB8AC3E}">
        <p14:creationId xmlns:p14="http://schemas.microsoft.com/office/powerpoint/2010/main" val="1280497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ELT">
      <a:dk1>
        <a:sysClr val="windowText" lastClr="000000"/>
      </a:dk1>
      <a:lt1>
        <a:sysClr val="window" lastClr="FFFFFF"/>
      </a:lt1>
      <a:dk2>
        <a:srgbClr val="FFCD6B"/>
      </a:dk2>
      <a:lt2>
        <a:srgbClr val="BE005A"/>
      </a:lt2>
      <a:accent1>
        <a:srgbClr val="3B2CAC"/>
      </a:accent1>
      <a:accent2>
        <a:srgbClr val="0062FF"/>
      </a:accent2>
      <a:accent3>
        <a:srgbClr val="007A00"/>
      </a:accent3>
      <a:accent4>
        <a:srgbClr val="DE6600"/>
      </a:accent4>
      <a:accent5>
        <a:srgbClr val="AC0037"/>
      </a:accent5>
      <a:accent6>
        <a:srgbClr val="FFFF00"/>
      </a:accent6>
      <a:hlink>
        <a:srgbClr val="FFFFFF"/>
      </a:hlink>
      <a:folHlink>
        <a:srgbClr val="FFFFFF"/>
      </a:folHlink>
    </a:clrScheme>
    <a:fontScheme name="Custom 2">
      <a:majorFont>
        <a:latin typeface="Avenir Next LT Pro"/>
        <a:ea typeface=""/>
        <a:cs typeface=""/>
      </a:majorFont>
      <a:minorFont>
        <a:latin typeface="Speak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0">
              <a:schemeClr val="bg2">
                <a:alpha val="85000"/>
              </a:schemeClr>
            </a:gs>
            <a:gs pos="100000">
              <a:schemeClr val="accent1">
                <a:alpha val="85000"/>
              </a:schemeClr>
            </a:gs>
          </a:gsLst>
          <a:lin ang="0" scaled="1"/>
        </a:gra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ELT_Template_ModernBoldSophisticated_MO -v5" id="{DF46818F-9661-49C4-BAE8-F3223317B502}" vid="{463BCE77-CCA7-43EE-ABCB-1B1D536A660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f9fc9171bb41dc08635275f351de8590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29387215989a890c06011de04edfe97d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242AFFF-C96F-4C05-9045-3240A5329ECA}">
  <ds:schemaRefs>
    <ds:schemaRef ds:uri="http://www.w3.org/XML/1998/namespace"/>
    <ds:schemaRef ds:uri="http://purl.org/dc/elements/1.1/"/>
    <ds:schemaRef ds:uri="http://schemas.openxmlformats.org/package/2006/metadata/core-properties"/>
    <ds:schemaRef ds:uri="http://purl.org/dc/dcmitype/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71af3243-3dd4-4a8d-8c0d-dd76da1f02a5"/>
    <ds:schemaRef ds:uri="http://schemas.microsoft.com/office/2006/metadata/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504F5DC0-7B0F-411B-A0C5-A1B1D5EB33B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17F9CC6-F7CA-41EA-81DA-97EFF19429B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Modern bold sophisticated presentation</Template>
  <TotalTime>0</TotalTime>
  <Words>593</Words>
  <Application>Microsoft Office PowerPoint</Application>
  <PresentationFormat>Widescreen</PresentationFormat>
  <Paragraphs>115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Avenir Next LT Pro</vt:lpstr>
      <vt:lpstr>Speak Pro</vt:lpstr>
      <vt:lpstr>Calibri</vt:lpstr>
      <vt:lpstr>Arial</vt:lpstr>
      <vt:lpstr>Gill Sans MT</vt:lpstr>
      <vt:lpstr>Office Theme</vt:lpstr>
      <vt:lpstr>Write Your Way To Success!</vt:lpstr>
      <vt:lpstr>Introduction</vt:lpstr>
      <vt:lpstr>Overview of discussion</vt:lpstr>
      <vt:lpstr>Step 1: Idea Generation and Planning </vt:lpstr>
      <vt:lpstr>Step 2: Writing Your Manuscript</vt:lpstr>
      <vt:lpstr>Step 3: Editing and Revising</vt:lpstr>
      <vt:lpstr>Step 4: Publishing Options </vt:lpstr>
      <vt:lpstr>Step 5: Marketing and Promoting Your Book </vt:lpstr>
      <vt:lpstr>Step 6: Monetizing Your Book and Expertise </vt:lpstr>
      <vt:lpstr>Self Publishing</vt:lpstr>
      <vt:lpstr>OVERVIEW SLIDE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2024-07-25T16:05:29Z</dcterms:created>
  <dcterms:modified xsi:type="dcterms:W3CDTF">2024-07-25T20:14:37Z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